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66"/>
  </p:notesMasterIdLst>
  <p:sldIdLst>
    <p:sldId id="276" r:id="rId2"/>
    <p:sldId id="259" r:id="rId3"/>
    <p:sldId id="258" r:id="rId4"/>
    <p:sldId id="262" r:id="rId5"/>
    <p:sldId id="264" r:id="rId6"/>
    <p:sldId id="263" r:id="rId7"/>
    <p:sldId id="269" r:id="rId8"/>
    <p:sldId id="268" r:id="rId9"/>
    <p:sldId id="266" r:id="rId10"/>
    <p:sldId id="267" r:id="rId11"/>
    <p:sldId id="270" r:id="rId12"/>
    <p:sldId id="271" r:id="rId13"/>
    <p:sldId id="273" r:id="rId14"/>
    <p:sldId id="275" r:id="rId15"/>
    <p:sldId id="277" r:id="rId16"/>
    <p:sldId id="278" r:id="rId17"/>
    <p:sldId id="279" r:id="rId18"/>
    <p:sldId id="280" r:id="rId19"/>
    <p:sldId id="281" r:id="rId20"/>
    <p:sldId id="282" r:id="rId21"/>
    <p:sldId id="283" r:id="rId22"/>
    <p:sldId id="284" r:id="rId23"/>
    <p:sldId id="313" r:id="rId24"/>
    <p:sldId id="287" r:id="rId25"/>
    <p:sldId id="285" r:id="rId26"/>
    <p:sldId id="288" r:id="rId27"/>
    <p:sldId id="289" r:id="rId28"/>
    <p:sldId id="290" r:id="rId29"/>
    <p:sldId id="291" r:id="rId30"/>
    <p:sldId id="292" r:id="rId31"/>
    <p:sldId id="293" r:id="rId32"/>
    <p:sldId id="294" r:id="rId33"/>
    <p:sldId id="295" r:id="rId34"/>
    <p:sldId id="296" r:id="rId35"/>
    <p:sldId id="297" r:id="rId36"/>
    <p:sldId id="299" r:id="rId37"/>
    <p:sldId id="298" r:id="rId38"/>
    <p:sldId id="300" r:id="rId39"/>
    <p:sldId id="301" r:id="rId40"/>
    <p:sldId id="302" r:id="rId41"/>
    <p:sldId id="303" r:id="rId42"/>
    <p:sldId id="304" r:id="rId43"/>
    <p:sldId id="305" r:id="rId44"/>
    <p:sldId id="306" r:id="rId45"/>
    <p:sldId id="308" r:id="rId46"/>
    <p:sldId id="309" r:id="rId47"/>
    <p:sldId id="310" r:id="rId48"/>
    <p:sldId id="311" r:id="rId49"/>
    <p:sldId id="312" r:id="rId50"/>
    <p:sldId id="316" r:id="rId51"/>
    <p:sldId id="317" r:id="rId52"/>
    <p:sldId id="318" r:id="rId53"/>
    <p:sldId id="320" r:id="rId54"/>
    <p:sldId id="319" r:id="rId55"/>
    <p:sldId id="323" r:id="rId56"/>
    <p:sldId id="321" r:id="rId57"/>
    <p:sldId id="322" r:id="rId58"/>
    <p:sldId id="324" r:id="rId59"/>
    <p:sldId id="325" r:id="rId60"/>
    <p:sldId id="326" r:id="rId61"/>
    <p:sldId id="327" r:id="rId62"/>
    <p:sldId id="329" r:id="rId63"/>
    <p:sldId id="330" r:id="rId64"/>
    <p:sldId id="331" r:id="rId65"/>
    <p:sldId id="332" r:id="rId66"/>
    <p:sldId id="333" r:id="rId67"/>
    <p:sldId id="335" r:id="rId68"/>
    <p:sldId id="336" r:id="rId69"/>
    <p:sldId id="338" r:id="rId70"/>
    <p:sldId id="340" r:id="rId71"/>
    <p:sldId id="341" r:id="rId72"/>
    <p:sldId id="342" r:id="rId73"/>
    <p:sldId id="343" r:id="rId74"/>
    <p:sldId id="344" r:id="rId75"/>
    <p:sldId id="345" r:id="rId76"/>
    <p:sldId id="346" r:id="rId77"/>
    <p:sldId id="347" r:id="rId78"/>
    <p:sldId id="348" r:id="rId79"/>
    <p:sldId id="349" r:id="rId80"/>
    <p:sldId id="350" r:id="rId81"/>
    <p:sldId id="354" r:id="rId82"/>
    <p:sldId id="351" r:id="rId83"/>
    <p:sldId id="352" r:id="rId84"/>
    <p:sldId id="353" r:id="rId85"/>
    <p:sldId id="355" r:id="rId86"/>
    <p:sldId id="357" r:id="rId87"/>
    <p:sldId id="356" r:id="rId88"/>
    <p:sldId id="358" r:id="rId89"/>
    <p:sldId id="367" r:id="rId90"/>
    <p:sldId id="359" r:id="rId91"/>
    <p:sldId id="361" r:id="rId92"/>
    <p:sldId id="363" r:id="rId93"/>
    <p:sldId id="365" r:id="rId94"/>
    <p:sldId id="366" r:id="rId95"/>
    <p:sldId id="368" r:id="rId96"/>
    <p:sldId id="369" r:id="rId97"/>
    <p:sldId id="370" r:id="rId98"/>
    <p:sldId id="371" r:id="rId99"/>
    <p:sldId id="372" r:id="rId100"/>
    <p:sldId id="581" r:id="rId101"/>
    <p:sldId id="374" r:id="rId102"/>
    <p:sldId id="375" r:id="rId103"/>
    <p:sldId id="376" r:id="rId104"/>
    <p:sldId id="377" r:id="rId105"/>
    <p:sldId id="378" r:id="rId106"/>
    <p:sldId id="379" r:id="rId107"/>
    <p:sldId id="380" r:id="rId108"/>
    <p:sldId id="381" r:id="rId109"/>
    <p:sldId id="382" r:id="rId110"/>
    <p:sldId id="383" r:id="rId111"/>
    <p:sldId id="384" r:id="rId112"/>
    <p:sldId id="385" r:id="rId113"/>
    <p:sldId id="386" r:id="rId114"/>
    <p:sldId id="387" r:id="rId115"/>
    <p:sldId id="388" r:id="rId116"/>
    <p:sldId id="389" r:id="rId117"/>
    <p:sldId id="390" r:id="rId118"/>
    <p:sldId id="391" r:id="rId119"/>
    <p:sldId id="392" r:id="rId120"/>
    <p:sldId id="393" r:id="rId121"/>
    <p:sldId id="394" r:id="rId122"/>
    <p:sldId id="395" r:id="rId123"/>
    <p:sldId id="396" r:id="rId124"/>
    <p:sldId id="397" r:id="rId125"/>
    <p:sldId id="398" r:id="rId126"/>
    <p:sldId id="399" r:id="rId127"/>
    <p:sldId id="400" r:id="rId128"/>
    <p:sldId id="401" r:id="rId129"/>
    <p:sldId id="402" r:id="rId130"/>
    <p:sldId id="403" r:id="rId131"/>
    <p:sldId id="404" r:id="rId132"/>
    <p:sldId id="405" r:id="rId133"/>
    <p:sldId id="406" r:id="rId134"/>
    <p:sldId id="407" r:id="rId135"/>
    <p:sldId id="408" r:id="rId136"/>
    <p:sldId id="409" r:id="rId137"/>
    <p:sldId id="411" r:id="rId138"/>
    <p:sldId id="410" r:id="rId139"/>
    <p:sldId id="413" r:id="rId140"/>
    <p:sldId id="412" r:id="rId141"/>
    <p:sldId id="414" r:id="rId142"/>
    <p:sldId id="419" r:id="rId143"/>
    <p:sldId id="415" r:id="rId144"/>
    <p:sldId id="418" r:id="rId145"/>
    <p:sldId id="417" r:id="rId146"/>
    <p:sldId id="420" r:id="rId147"/>
    <p:sldId id="421" r:id="rId148"/>
    <p:sldId id="422" r:id="rId149"/>
    <p:sldId id="423" r:id="rId150"/>
    <p:sldId id="424" r:id="rId151"/>
    <p:sldId id="425" r:id="rId152"/>
    <p:sldId id="426" r:id="rId153"/>
    <p:sldId id="427" r:id="rId154"/>
    <p:sldId id="428" r:id="rId155"/>
    <p:sldId id="429" r:id="rId156"/>
    <p:sldId id="430" r:id="rId157"/>
    <p:sldId id="431" r:id="rId158"/>
    <p:sldId id="432" r:id="rId159"/>
    <p:sldId id="433" r:id="rId160"/>
    <p:sldId id="434" r:id="rId161"/>
    <p:sldId id="436" r:id="rId162"/>
    <p:sldId id="437" r:id="rId163"/>
    <p:sldId id="438" r:id="rId164"/>
    <p:sldId id="439" r:id="rId165"/>
    <p:sldId id="440" r:id="rId166"/>
    <p:sldId id="441" r:id="rId167"/>
    <p:sldId id="442" r:id="rId168"/>
    <p:sldId id="443" r:id="rId169"/>
    <p:sldId id="444" r:id="rId170"/>
    <p:sldId id="449" r:id="rId171"/>
    <p:sldId id="447" r:id="rId172"/>
    <p:sldId id="445" r:id="rId173"/>
    <p:sldId id="446" r:id="rId174"/>
    <p:sldId id="448" r:id="rId175"/>
    <p:sldId id="450" r:id="rId176"/>
    <p:sldId id="451" r:id="rId177"/>
    <p:sldId id="452" r:id="rId178"/>
    <p:sldId id="453" r:id="rId179"/>
    <p:sldId id="454" r:id="rId180"/>
    <p:sldId id="455" r:id="rId181"/>
    <p:sldId id="456" r:id="rId182"/>
    <p:sldId id="457" r:id="rId183"/>
    <p:sldId id="458" r:id="rId184"/>
    <p:sldId id="459" r:id="rId185"/>
    <p:sldId id="460" r:id="rId186"/>
    <p:sldId id="461" r:id="rId187"/>
    <p:sldId id="462" r:id="rId188"/>
    <p:sldId id="463" r:id="rId189"/>
    <p:sldId id="465" r:id="rId190"/>
    <p:sldId id="466" r:id="rId191"/>
    <p:sldId id="467" r:id="rId192"/>
    <p:sldId id="471" r:id="rId193"/>
    <p:sldId id="475" r:id="rId194"/>
    <p:sldId id="468" r:id="rId195"/>
    <p:sldId id="470" r:id="rId196"/>
    <p:sldId id="469" r:id="rId197"/>
    <p:sldId id="472" r:id="rId198"/>
    <p:sldId id="473" r:id="rId199"/>
    <p:sldId id="474" r:id="rId200"/>
    <p:sldId id="476" r:id="rId201"/>
    <p:sldId id="477" r:id="rId202"/>
    <p:sldId id="478" r:id="rId203"/>
    <p:sldId id="481" r:id="rId204"/>
    <p:sldId id="479" r:id="rId205"/>
    <p:sldId id="483" r:id="rId206"/>
    <p:sldId id="484" r:id="rId207"/>
    <p:sldId id="485" r:id="rId208"/>
    <p:sldId id="488" r:id="rId209"/>
    <p:sldId id="486" r:id="rId210"/>
    <p:sldId id="582" r:id="rId211"/>
    <p:sldId id="489" r:id="rId212"/>
    <p:sldId id="487" r:id="rId213"/>
    <p:sldId id="490" r:id="rId214"/>
    <p:sldId id="491" r:id="rId215"/>
    <p:sldId id="493" r:id="rId216"/>
    <p:sldId id="494" r:id="rId217"/>
    <p:sldId id="495" r:id="rId218"/>
    <p:sldId id="497" r:id="rId219"/>
    <p:sldId id="496" r:id="rId220"/>
    <p:sldId id="498" r:id="rId221"/>
    <p:sldId id="499" r:id="rId222"/>
    <p:sldId id="501" r:id="rId223"/>
    <p:sldId id="503" r:id="rId224"/>
    <p:sldId id="506" r:id="rId225"/>
    <p:sldId id="507" r:id="rId226"/>
    <p:sldId id="508" r:id="rId227"/>
    <p:sldId id="510" r:id="rId228"/>
    <p:sldId id="511" r:id="rId229"/>
    <p:sldId id="512" r:id="rId230"/>
    <p:sldId id="514" r:id="rId231"/>
    <p:sldId id="724" r:id="rId232"/>
    <p:sldId id="520" r:id="rId233"/>
    <p:sldId id="516" r:id="rId234"/>
    <p:sldId id="518" r:id="rId235"/>
    <p:sldId id="584" r:id="rId236"/>
    <p:sldId id="522" r:id="rId237"/>
    <p:sldId id="527" r:id="rId238"/>
    <p:sldId id="528" r:id="rId239"/>
    <p:sldId id="524" r:id="rId240"/>
    <p:sldId id="526" r:id="rId241"/>
    <p:sldId id="525" r:id="rId242"/>
    <p:sldId id="529" r:id="rId243"/>
    <p:sldId id="530" r:id="rId244"/>
    <p:sldId id="531" r:id="rId245"/>
    <p:sldId id="532" r:id="rId246"/>
    <p:sldId id="533" r:id="rId247"/>
    <p:sldId id="534" r:id="rId248"/>
    <p:sldId id="535" r:id="rId249"/>
    <p:sldId id="536" r:id="rId250"/>
    <p:sldId id="537" r:id="rId251"/>
    <p:sldId id="538" r:id="rId252"/>
    <p:sldId id="539" r:id="rId253"/>
    <p:sldId id="543" r:id="rId254"/>
    <p:sldId id="542" r:id="rId255"/>
    <p:sldId id="544" r:id="rId256"/>
    <p:sldId id="545" r:id="rId257"/>
    <p:sldId id="547" r:id="rId258"/>
    <p:sldId id="546" r:id="rId259"/>
    <p:sldId id="548" r:id="rId260"/>
    <p:sldId id="549" r:id="rId261"/>
    <p:sldId id="550" r:id="rId262"/>
    <p:sldId id="551" r:id="rId263"/>
    <p:sldId id="552" r:id="rId264"/>
    <p:sldId id="553" r:id="rId265"/>
    <p:sldId id="554" r:id="rId266"/>
    <p:sldId id="555" r:id="rId267"/>
    <p:sldId id="556" r:id="rId268"/>
    <p:sldId id="557" r:id="rId269"/>
    <p:sldId id="558" r:id="rId270"/>
    <p:sldId id="561" r:id="rId271"/>
    <p:sldId id="560" r:id="rId272"/>
    <p:sldId id="559" r:id="rId273"/>
    <p:sldId id="562" r:id="rId274"/>
    <p:sldId id="563" r:id="rId275"/>
    <p:sldId id="564" r:id="rId276"/>
    <p:sldId id="565" r:id="rId277"/>
    <p:sldId id="566" r:id="rId278"/>
    <p:sldId id="569" r:id="rId279"/>
    <p:sldId id="570" r:id="rId280"/>
    <p:sldId id="571" r:id="rId281"/>
    <p:sldId id="572" r:id="rId282"/>
    <p:sldId id="573" r:id="rId283"/>
    <p:sldId id="574" r:id="rId284"/>
    <p:sldId id="580" r:id="rId285"/>
    <p:sldId id="575" r:id="rId286"/>
    <p:sldId id="576" r:id="rId287"/>
    <p:sldId id="577" r:id="rId288"/>
    <p:sldId id="579" r:id="rId289"/>
    <p:sldId id="578" r:id="rId290"/>
    <p:sldId id="586" r:id="rId291"/>
    <p:sldId id="588" r:id="rId292"/>
    <p:sldId id="589" r:id="rId293"/>
    <p:sldId id="590" r:id="rId294"/>
    <p:sldId id="591" r:id="rId295"/>
    <p:sldId id="600" r:id="rId296"/>
    <p:sldId id="723" r:id="rId297"/>
    <p:sldId id="598" r:id="rId298"/>
    <p:sldId id="593" r:id="rId299"/>
    <p:sldId id="592" r:id="rId300"/>
    <p:sldId id="595" r:id="rId301"/>
    <p:sldId id="597" r:id="rId302"/>
    <p:sldId id="599" r:id="rId303"/>
    <p:sldId id="602" r:id="rId304"/>
    <p:sldId id="604" r:id="rId305"/>
    <p:sldId id="601" r:id="rId306"/>
    <p:sldId id="603" r:id="rId307"/>
    <p:sldId id="606" r:id="rId308"/>
    <p:sldId id="607" r:id="rId309"/>
    <p:sldId id="611" r:id="rId310"/>
    <p:sldId id="610" r:id="rId311"/>
    <p:sldId id="609" r:id="rId312"/>
    <p:sldId id="722" r:id="rId313"/>
    <p:sldId id="683" r:id="rId314"/>
    <p:sldId id="709" r:id="rId315"/>
    <p:sldId id="695" r:id="rId316"/>
    <p:sldId id="688" r:id="rId317"/>
    <p:sldId id="686" r:id="rId318"/>
    <p:sldId id="687" r:id="rId319"/>
    <p:sldId id="662" r:id="rId320"/>
    <p:sldId id="670" r:id="rId321"/>
    <p:sldId id="671" r:id="rId322"/>
    <p:sldId id="673" r:id="rId323"/>
    <p:sldId id="677" r:id="rId324"/>
    <p:sldId id="679" r:id="rId325"/>
    <p:sldId id="681" r:id="rId326"/>
    <p:sldId id="620" r:id="rId327"/>
    <p:sldId id="614" r:id="rId328"/>
    <p:sldId id="616" r:id="rId329"/>
    <p:sldId id="694" r:id="rId330"/>
    <p:sldId id="706" r:id="rId331"/>
    <p:sldId id="629" r:id="rId332"/>
    <p:sldId id="703" r:id="rId333"/>
    <p:sldId id="697" r:id="rId334"/>
    <p:sldId id="699" r:id="rId335"/>
    <p:sldId id="637" r:id="rId336"/>
    <p:sldId id="666" r:id="rId337"/>
    <p:sldId id="648" r:id="rId338"/>
    <p:sldId id="649" r:id="rId339"/>
    <p:sldId id="650" r:id="rId340"/>
    <p:sldId id="642" r:id="rId341"/>
    <p:sldId id="646" r:id="rId342"/>
    <p:sldId id="656" r:id="rId343"/>
    <p:sldId id="654" r:id="rId344"/>
    <p:sldId id="667" r:id="rId345"/>
    <p:sldId id="618" r:id="rId346"/>
    <p:sldId id="627" r:id="rId347"/>
    <p:sldId id="624" r:id="rId348"/>
    <p:sldId id="626" r:id="rId349"/>
    <p:sldId id="640" r:id="rId350"/>
    <p:sldId id="631" r:id="rId351"/>
    <p:sldId id="633" r:id="rId352"/>
    <p:sldId id="655" r:id="rId353"/>
    <p:sldId id="659" r:id="rId354"/>
    <p:sldId id="634" r:id="rId355"/>
    <p:sldId id="636" r:id="rId356"/>
    <p:sldId id="719" r:id="rId357"/>
    <p:sldId id="720" r:id="rId358"/>
    <p:sldId id="721" r:id="rId359"/>
    <p:sldId id="711" r:id="rId360"/>
    <p:sldId id="712" r:id="rId361"/>
    <p:sldId id="713" r:id="rId362"/>
    <p:sldId id="716" r:id="rId363"/>
    <p:sldId id="717" r:id="rId364"/>
    <p:sldId id="718" r:id="rId365"/>
  </p:sldIdLst>
  <p:sldSz cx="12192000" cy="6858000"/>
  <p:notesSz cx="6858000" cy="9144000"/>
  <p:embeddedFontLst>
    <p:embeddedFont>
      <p:font typeface="Calibri" panose="020F0502020204030204" pitchFamily="34" charset="0"/>
      <p:regular r:id="rId367"/>
      <p:bold r:id="rId368"/>
      <p:italic r:id="rId369"/>
      <p:boldItalic r:id="rId370"/>
    </p:embeddedFont>
    <p:embeddedFont>
      <p:font typeface="Calibri Light" panose="020F0302020204030204" pitchFamily="34" charset="0"/>
      <p:regular r:id="rId371"/>
      <p:italic r:id="rId372"/>
    </p:embeddedFont>
  </p:embeddedFontLst>
  <p:photoAlbum/>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2" autoAdjust="0"/>
    <p:restoredTop sz="94618" autoAdjust="0"/>
  </p:normalViewPr>
  <p:slideViewPr>
    <p:cSldViewPr snapToGrid="0">
      <p:cViewPr varScale="1">
        <p:scale>
          <a:sx n="81" d="100"/>
          <a:sy n="81" d="100"/>
        </p:scale>
        <p:origin x="648" y="53"/>
      </p:cViewPr>
      <p:guideLst/>
    </p:cSldViewPr>
  </p:slideViewPr>
  <p:outlineViewPr>
    <p:cViewPr>
      <p:scale>
        <a:sx n="33" d="100"/>
        <a:sy n="33" d="100"/>
      </p:scale>
      <p:origin x="0" y="-29275"/>
    </p:cViewPr>
  </p:outlineViewPr>
  <p:notesTextViewPr>
    <p:cViewPr>
      <p:scale>
        <a:sx n="1" d="1"/>
        <a:sy n="1" d="1"/>
      </p:scale>
      <p:origin x="0" y="0"/>
    </p:cViewPr>
  </p:notesTextViewPr>
  <p:sorterViewPr>
    <p:cViewPr>
      <p:scale>
        <a:sx n="134" d="100"/>
        <a:sy n="134" d="100"/>
      </p:scale>
      <p:origin x="0" y="-193699"/>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99" Type="http://schemas.openxmlformats.org/officeDocument/2006/relationships/slide" Target="slides/slide298.xml"/><Relationship Id="rId21" Type="http://schemas.openxmlformats.org/officeDocument/2006/relationships/slide" Target="slides/slide20.xml"/><Relationship Id="rId63" Type="http://schemas.openxmlformats.org/officeDocument/2006/relationships/slide" Target="slides/slide62.xml"/><Relationship Id="rId159" Type="http://schemas.openxmlformats.org/officeDocument/2006/relationships/slide" Target="slides/slide158.xml"/><Relationship Id="rId324" Type="http://schemas.openxmlformats.org/officeDocument/2006/relationships/slide" Target="slides/slide323.xml"/><Relationship Id="rId366" Type="http://schemas.openxmlformats.org/officeDocument/2006/relationships/notesMaster" Target="notesMasters/notesMaster1.xml"/><Relationship Id="rId170" Type="http://schemas.openxmlformats.org/officeDocument/2006/relationships/slide" Target="slides/slide169.xml"/><Relationship Id="rId226" Type="http://schemas.openxmlformats.org/officeDocument/2006/relationships/slide" Target="slides/slide225.xml"/><Relationship Id="rId268" Type="http://schemas.openxmlformats.org/officeDocument/2006/relationships/slide" Target="slides/slide267.xml"/><Relationship Id="rId32" Type="http://schemas.openxmlformats.org/officeDocument/2006/relationships/slide" Target="slides/slide31.xml"/><Relationship Id="rId74" Type="http://schemas.openxmlformats.org/officeDocument/2006/relationships/slide" Target="slides/slide73.xml"/><Relationship Id="rId128" Type="http://schemas.openxmlformats.org/officeDocument/2006/relationships/slide" Target="slides/slide127.xml"/><Relationship Id="rId335" Type="http://schemas.openxmlformats.org/officeDocument/2006/relationships/slide" Target="slides/slide334.xml"/><Relationship Id="rId5" Type="http://schemas.openxmlformats.org/officeDocument/2006/relationships/slide" Target="slides/slide4.xml"/><Relationship Id="rId181" Type="http://schemas.openxmlformats.org/officeDocument/2006/relationships/slide" Target="slides/slide180.xml"/><Relationship Id="rId237" Type="http://schemas.openxmlformats.org/officeDocument/2006/relationships/slide" Target="slides/slide236.xml"/><Relationship Id="rId279" Type="http://schemas.openxmlformats.org/officeDocument/2006/relationships/slide" Target="slides/slide278.xml"/><Relationship Id="rId43" Type="http://schemas.openxmlformats.org/officeDocument/2006/relationships/slide" Target="slides/slide42.xml"/><Relationship Id="rId139" Type="http://schemas.openxmlformats.org/officeDocument/2006/relationships/slide" Target="slides/slide138.xml"/><Relationship Id="rId290" Type="http://schemas.openxmlformats.org/officeDocument/2006/relationships/slide" Target="slides/slide289.xml"/><Relationship Id="rId304" Type="http://schemas.openxmlformats.org/officeDocument/2006/relationships/slide" Target="slides/slide303.xml"/><Relationship Id="rId346" Type="http://schemas.openxmlformats.org/officeDocument/2006/relationships/slide" Target="slides/slide345.xml"/><Relationship Id="rId85" Type="http://schemas.openxmlformats.org/officeDocument/2006/relationships/slide" Target="slides/slide84.xml"/><Relationship Id="rId150" Type="http://schemas.openxmlformats.org/officeDocument/2006/relationships/slide" Target="slides/slide149.xml"/><Relationship Id="rId192" Type="http://schemas.openxmlformats.org/officeDocument/2006/relationships/slide" Target="slides/slide191.xml"/><Relationship Id="rId206" Type="http://schemas.openxmlformats.org/officeDocument/2006/relationships/slide" Target="slides/slide205.xml"/><Relationship Id="rId248" Type="http://schemas.openxmlformats.org/officeDocument/2006/relationships/slide" Target="slides/slide247.xml"/><Relationship Id="rId12" Type="http://schemas.openxmlformats.org/officeDocument/2006/relationships/slide" Target="slides/slide11.xml"/><Relationship Id="rId108" Type="http://schemas.openxmlformats.org/officeDocument/2006/relationships/slide" Target="slides/slide107.xml"/><Relationship Id="rId315" Type="http://schemas.openxmlformats.org/officeDocument/2006/relationships/slide" Target="slides/slide314.xml"/><Relationship Id="rId357" Type="http://schemas.openxmlformats.org/officeDocument/2006/relationships/slide" Target="slides/slide356.xml"/><Relationship Id="rId54" Type="http://schemas.openxmlformats.org/officeDocument/2006/relationships/slide" Target="slides/slide53.xml"/><Relationship Id="rId96" Type="http://schemas.openxmlformats.org/officeDocument/2006/relationships/slide" Target="slides/slide95.xml"/><Relationship Id="rId161" Type="http://schemas.openxmlformats.org/officeDocument/2006/relationships/slide" Target="slides/slide160.xml"/><Relationship Id="rId217" Type="http://schemas.openxmlformats.org/officeDocument/2006/relationships/slide" Target="slides/slide216.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326" Type="http://schemas.openxmlformats.org/officeDocument/2006/relationships/slide" Target="slides/slide325.xml"/><Relationship Id="rId65" Type="http://schemas.openxmlformats.org/officeDocument/2006/relationships/slide" Target="slides/slide64.xml"/><Relationship Id="rId130" Type="http://schemas.openxmlformats.org/officeDocument/2006/relationships/slide" Target="slides/slide129.xml"/><Relationship Id="rId368" Type="http://schemas.openxmlformats.org/officeDocument/2006/relationships/font" Target="fonts/font2.fntdata"/><Relationship Id="rId172" Type="http://schemas.openxmlformats.org/officeDocument/2006/relationships/slide" Target="slides/slide171.xml"/><Relationship Id="rId228" Type="http://schemas.openxmlformats.org/officeDocument/2006/relationships/slide" Target="slides/slide227.xml"/><Relationship Id="rId281" Type="http://schemas.openxmlformats.org/officeDocument/2006/relationships/slide" Target="slides/slide280.xml"/><Relationship Id="rId337" Type="http://schemas.openxmlformats.org/officeDocument/2006/relationships/slide" Target="slides/slide336.xml"/><Relationship Id="rId34" Type="http://schemas.openxmlformats.org/officeDocument/2006/relationships/slide" Target="slides/slide33.xml"/><Relationship Id="rId76" Type="http://schemas.openxmlformats.org/officeDocument/2006/relationships/slide" Target="slides/slide75.xml"/><Relationship Id="rId141" Type="http://schemas.openxmlformats.org/officeDocument/2006/relationships/slide" Target="slides/slide140.xml"/><Relationship Id="rId7" Type="http://schemas.openxmlformats.org/officeDocument/2006/relationships/slide" Target="slides/slide6.xml"/><Relationship Id="rId183" Type="http://schemas.openxmlformats.org/officeDocument/2006/relationships/slide" Target="slides/slide182.xml"/><Relationship Id="rId239" Type="http://schemas.openxmlformats.org/officeDocument/2006/relationships/slide" Target="slides/slide238.xml"/><Relationship Id="rId250" Type="http://schemas.openxmlformats.org/officeDocument/2006/relationships/slide" Target="slides/slide249.xml"/><Relationship Id="rId292" Type="http://schemas.openxmlformats.org/officeDocument/2006/relationships/slide" Target="slides/slide291.xml"/><Relationship Id="rId306" Type="http://schemas.openxmlformats.org/officeDocument/2006/relationships/slide" Target="slides/slide305.xml"/><Relationship Id="rId45" Type="http://schemas.openxmlformats.org/officeDocument/2006/relationships/slide" Target="slides/slide44.xml"/><Relationship Id="rId87" Type="http://schemas.openxmlformats.org/officeDocument/2006/relationships/slide" Target="slides/slide86.xml"/><Relationship Id="rId110" Type="http://schemas.openxmlformats.org/officeDocument/2006/relationships/slide" Target="slides/slide109.xml"/><Relationship Id="rId348" Type="http://schemas.openxmlformats.org/officeDocument/2006/relationships/slide" Target="slides/slide347.xml"/><Relationship Id="rId152" Type="http://schemas.openxmlformats.org/officeDocument/2006/relationships/slide" Target="slides/slide151.xml"/><Relationship Id="rId194" Type="http://schemas.openxmlformats.org/officeDocument/2006/relationships/slide" Target="slides/slide193.xml"/><Relationship Id="rId208" Type="http://schemas.openxmlformats.org/officeDocument/2006/relationships/slide" Target="slides/slide207.xml"/><Relationship Id="rId261" Type="http://schemas.openxmlformats.org/officeDocument/2006/relationships/slide" Target="slides/slide260.xml"/><Relationship Id="rId14" Type="http://schemas.openxmlformats.org/officeDocument/2006/relationships/slide" Target="slides/slide13.xml"/><Relationship Id="rId56" Type="http://schemas.openxmlformats.org/officeDocument/2006/relationships/slide" Target="slides/slide55.xml"/><Relationship Id="rId317" Type="http://schemas.openxmlformats.org/officeDocument/2006/relationships/slide" Target="slides/slide316.xml"/><Relationship Id="rId359" Type="http://schemas.openxmlformats.org/officeDocument/2006/relationships/slide" Target="slides/slide358.xml"/><Relationship Id="rId98" Type="http://schemas.openxmlformats.org/officeDocument/2006/relationships/slide" Target="slides/slide97.xml"/><Relationship Id="rId121" Type="http://schemas.openxmlformats.org/officeDocument/2006/relationships/slide" Target="slides/slide120.xml"/><Relationship Id="rId163" Type="http://schemas.openxmlformats.org/officeDocument/2006/relationships/slide" Target="slides/slide162.xml"/><Relationship Id="rId219" Type="http://schemas.openxmlformats.org/officeDocument/2006/relationships/slide" Target="slides/slide218.xml"/><Relationship Id="rId370" Type="http://schemas.openxmlformats.org/officeDocument/2006/relationships/font" Target="fonts/font4.fntdata"/><Relationship Id="rId230" Type="http://schemas.openxmlformats.org/officeDocument/2006/relationships/slide" Target="slides/slide229.xml"/><Relationship Id="rId25" Type="http://schemas.openxmlformats.org/officeDocument/2006/relationships/slide" Target="slides/slide24.xml"/><Relationship Id="rId67" Type="http://schemas.openxmlformats.org/officeDocument/2006/relationships/slide" Target="slides/slide66.xml"/><Relationship Id="rId272" Type="http://schemas.openxmlformats.org/officeDocument/2006/relationships/slide" Target="slides/slide271.xml"/><Relationship Id="rId328" Type="http://schemas.openxmlformats.org/officeDocument/2006/relationships/slide" Target="slides/slide327.xml"/><Relationship Id="rId132" Type="http://schemas.openxmlformats.org/officeDocument/2006/relationships/slide" Target="slides/slide131.xml"/><Relationship Id="rId174" Type="http://schemas.openxmlformats.org/officeDocument/2006/relationships/slide" Target="slides/slide173.xml"/><Relationship Id="rId241" Type="http://schemas.openxmlformats.org/officeDocument/2006/relationships/slide" Target="slides/slide240.xml"/><Relationship Id="rId36" Type="http://schemas.openxmlformats.org/officeDocument/2006/relationships/slide" Target="slides/slide35.xml"/><Relationship Id="rId283" Type="http://schemas.openxmlformats.org/officeDocument/2006/relationships/slide" Target="slides/slide282.xml"/><Relationship Id="rId339" Type="http://schemas.openxmlformats.org/officeDocument/2006/relationships/slide" Target="slides/slide338.xml"/><Relationship Id="rId78" Type="http://schemas.openxmlformats.org/officeDocument/2006/relationships/slide" Target="slides/slide77.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64" Type="http://schemas.openxmlformats.org/officeDocument/2006/relationships/slide" Target="slides/slide163.xml"/><Relationship Id="rId185" Type="http://schemas.openxmlformats.org/officeDocument/2006/relationships/slide" Target="slides/slide184.xml"/><Relationship Id="rId350" Type="http://schemas.openxmlformats.org/officeDocument/2006/relationships/slide" Target="slides/slide349.xml"/><Relationship Id="rId371" Type="http://schemas.openxmlformats.org/officeDocument/2006/relationships/font" Target="fonts/font5.fntdata"/><Relationship Id="rId9" Type="http://schemas.openxmlformats.org/officeDocument/2006/relationships/slide" Target="slides/slide8.xml"/><Relationship Id="rId210" Type="http://schemas.openxmlformats.org/officeDocument/2006/relationships/slide" Target="slides/slide209.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273" Type="http://schemas.openxmlformats.org/officeDocument/2006/relationships/slide" Target="slides/slide272.xml"/><Relationship Id="rId294" Type="http://schemas.openxmlformats.org/officeDocument/2006/relationships/slide" Target="slides/slide293.xml"/><Relationship Id="rId308" Type="http://schemas.openxmlformats.org/officeDocument/2006/relationships/slide" Target="slides/slide307.xml"/><Relationship Id="rId329" Type="http://schemas.openxmlformats.org/officeDocument/2006/relationships/slide" Target="slides/slide328.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340" Type="http://schemas.openxmlformats.org/officeDocument/2006/relationships/slide" Target="slides/slide339.xml"/><Relationship Id="rId361" Type="http://schemas.openxmlformats.org/officeDocument/2006/relationships/slide" Target="slides/slide360.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284" Type="http://schemas.openxmlformats.org/officeDocument/2006/relationships/slide" Target="slides/slide283.xml"/><Relationship Id="rId319" Type="http://schemas.openxmlformats.org/officeDocument/2006/relationships/slide" Target="slides/slide318.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330" Type="http://schemas.openxmlformats.org/officeDocument/2006/relationships/slide" Target="slides/slide329.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351" Type="http://schemas.openxmlformats.org/officeDocument/2006/relationships/slide" Target="slides/slide350.xml"/><Relationship Id="rId372" Type="http://schemas.openxmlformats.org/officeDocument/2006/relationships/font" Target="fonts/font6.fntdata"/><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slide" Target="slides/slide273.xml"/><Relationship Id="rId295" Type="http://schemas.openxmlformats.org/officeDocument/2006/relationships/slide" Target="slides/slide294.xml"/><Relationship Id="rId309" Type="http://schemas.openxmlformats.org/officeDocument/2006/relationships/slide" Target="slides/slide308.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320" Type="http://schemas.openxmlformats.org/officeDocument/2006/relationships/slide" Target="slides/slide319.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341" Type="http://schemas.openxmlformats.org/officeDocument/2006/relationships/slide" Target="slides/slide340.xml"/><Relationship Id="rId362" Type="http://schemas.openxmlformats.org/officeDocument/2006/relationships/slide" Target="slides/slide361.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285" Type="http://schemas.openxmlformats.org/officeDocument/2006/relationships/slide" Target="slides/slide28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310" Type="http://schemas.openxmlformats.org/officeDocument/2006/relationships/slide" Target="slides/slide309.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331" Type="http://schemas.openxmlformats.org/officeDocument/2006/relationships/slide" Target="slides/slide330.xml"/><Relationship Id="rId352" Type="http://schemas.openxmlformats.org/officeDocument/2006/relationships/slide" Target="slides/slide351.xml"/><Relationship Id="rId373" Type="http://schemas.openxmlformats.org/officeDocument/2006/relationships/presProps" Target="presProps.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slide" Target="slides/slide274.xml"/><Relationship Id="rId296" Type="http://schemas.openxmlformats.org/officeDocument/2006/relationships/slide" Target="slides/slide295.xml"/><Relationship Id="rId300" Type="http://schemas.openxmlformats.org/officeDocument/2006/relationships/slide" Target="slides/slide299.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321" Type="http://schemas.openxmlformats.org/officeDocument/2006/relationships/slide" Target="slides/slide320.xml"/><Relationship Id="rId342" Type="http://schemas.openxmlformats.org/officeDocument/2006/relationships/slide" Target="slides/slide341.xml"/><Relationship Id="rId363" Type="http://schemas.openxmlformats.org/officeDocument/2006/relationships/slide" Target="slides/slide362.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slide" Target="slides/slide264.xml"/><Relationship Id="rId286" Type="http://schemas.openxmlformats.org/officeDocument/2006/relationships/slide" Target="slides/slide285.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311" Type="http://schemas.openxmlformats.org/officeDocument/2006/relationships/slide" Target="slides/slide310.xml"/><Relationship Id="rId332" Type="http://schemas.openxmlformats.org/officeDocument/2006/relationships/slide" Target="slides/slide331.xml"/><Relationship Id="rId353" Type="http://schemas.openxmlformats.org/officeDocument/2006/relationships/slide" Target="slides/slide352.xml"/><Relationship Id="rId374" Type="http://schemas.openxmlformats.org/officeDocument/2006/relationships/viewProps" Target="viewProps.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slide" Target="slides/slide254.xml"/><Relationship Id="rId276" Type="http://schemas.openxmlformats.org/officeDocument/2006/relationships/slide" Target="slides/slide275.xml"/><Relationship Id="rId297" Type="http://schemas.openxmlformats.org/officeDocument/2006/relationships/slide" Target="slides/slide296.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301" Type="http://schemas.openxmlformats.org/officeDocument/2006/relationships/slide" Target="slides/slide300.xml"/><Relationship Id="rId322" Type="http://schemas.openxmlformats.org/officeDocument/2006/relationships/slide" Target="slides/slide321.xml"/><Relationship Id="rId343" Type="http://schemas.openxmlformats.org/officeDocument/2006/relationships/slide" Target="slides/slide342.xml"/><Relationship Id="rId364" Type="http://schemas.openxmlformats.org/officeDocument/2006/relationships/slide" Target="slides/slide363.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slide" Target="slides/slide223.xml"/><Relationship Id="rId245" Type="http://schemas.openxmlformats.org/officeDocument/2006/relationships/slide" Target="slides/slide244.xml"/><Relationship Id="rId266" Type="http://schemas.openxmlformats.org/officeDocument/2006/relationships/slide" Target="slides/slide265.xml"/><Relationship Id="rId287" Type="http://schemas.openxmlformats.org/officeDocument/2006/relationships/slide" Target="slides/slide286.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312" Type="http://schemas.openxmlformats.org/officeDocument/2006/relationships/slide" Target="slides/slide311.xml"/><Relationship Id="rId333" Type="http://schemas.openxmlformats.org/officeDocument/2006/relationships/slide" Target="slides/slide332.xml"/><Relationship Id="rId354" Type="http://schemas.openxmlformats.org/officeDocument/2006/relationships/slide" Target="slides/slide353.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75" Type="http://schemas.openxmlformats.org/officeDocument/2006/relationships/theme" Target="theme/theme1.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slide" Target="slides/slide234.xml"/><Relationship Id="rId256" Type="http://schemas.openxmlformats.org/officeDocument/2006/relationships/slide" Target="slides/slide255.xml"/><Relationship Id="rId277" Type="http://schemas.openxmlformats.org/officeDocument/2006/relationships/slide" Target="slides/slide276.xml"/><Relationship Id="rId298" Type="http://schemas.openxmlformats.org/officeDocument/2006/relationships/slide" Target="slides/slide297.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302" Type="http://schemas.openxmlformats.org/officeDocument/2006/relationships/slide" Target="slides/slide301.xml"/><Relationship Id="rId323" Type="http://schemas.openxmlformats.org/officeDocument/2006/relationships/slide" Target="slides/slide322.xml"/><Relationship Id="rId344" Type="http://schemas.openxmlformats.org/officeDocument/2006/relationships/slide" Target="slides/slide343.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179" Type="http://schemas.openxmlformats.org/officeDocument/2006/relationships/slide" Target="slides/slide178.xml"/><Relationship Id="rId365" Type="http://schemas.openxmlformats.org/officeDocument/2006/relationships/slide" Target="slides/slide364.xml"/><Relationship Id="rId190" Type="http://schemas.openxmlformats.org/officeDocument/2006/relationships/slide" Target="slides/slide189.xml"/><Relationship Id="rId204" Type="http://schemas.openxmlformats.org/officeDocument/2006/relationships/slide" Target="slides/slide203.xml"/><Relationship Id="rId225" Type="http://schemas.openxmlformats.org/officeDocument/2006/relationships/slide" Target="slides/slide224.xml"/><Relationship Id="rId246" Type="http://schemas.openxmlformats.org/officeDocument/2006/relationships/slide" Target="slides/slide245.xml"/><Relationship Id="rId267" Type="http://schemas.openxmlformats.org/officeDocument/2006/relationships/slide" Target="slides/slide266.xml"/><Relationship Id="rId288" Type="http://schemas.openxmlformats.org/officeDocument/2006/relationships/slide" Target="slides/slide287.xml"/><Relationship Id="rId106" Type="http://schemas.openxmlformats.org/officeDocument/2006/relationships/slide" Target="slides/slide105.xml"/><Relationship Id="rId127" Type="http://schemas.openxmlformats.org/officeDocument/2006/relationships/slide" Target="slides/slide126.xml"/><Relationship Id="rId313" Type="http://schemas.openxmlformats.org/officeDocument/2006/relationships/slide" Target="slides/slide312.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94" Type="http://schemas.openxmlformats.org/officeDocument/2006/relationships/slide" Target="slides/slide93.xml"/><Relationship Id="rId148" Type="http://schemas.openxmlformats.org/officeDocument/2006/relationships/slide" Target="slides/slide147.xml"/><Relationship Id="rId169" Type="http://schemas.openxmlformats.org/officeDocument/2006/relationships/slide" Target="slides/slide168.xml"/><Relationship Id="rId334" Type="http://schemas.openxmlformats.org/officeDocument/2006/relationships/slide" Target="slides/slide333.xml"/><Relationship Id="rId355" Type="http://schemas.openxmlformats.org/officeDocument/2006/relationships/slide" Target="slides/slide354.xml"/><Relationship Id="rId376" Type="http://schemas.openxmlformats.org/officeDocument/2006/relationships/tableStyles" Target="tableStyles.xml"/><Relationship Id="rId4" Type="http://schemas.openxmlformats.org/officeDocument/2006/relationships/slide" Target="slides/slide3.xml"/><Relationship Id="rId180" Type="http://schemas.openxmlformats.org/officeDocument/2006/relationships/slide" Target="slides/slide17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slide" Target="slides/slide277.xml"/><Relationship Id="rId303" Type="http://schemas.openxmlformats.org/officeDocument/2006/relationships/slide" Target="slides/slide302.xml"/><Relationship Id="rId42" Type="http://schemas.openxmlformats.org/officeDocument/2006/relationships/slide" Target="slides/slide41.xml"/><Relationship Id="rId84" Type="http://schemas.openxmlformats.org/officeDocument/2006/relationships/slide" Target="slides/slide83.xml"/><Relationship Id="rId138" Type="http://schemas.openxmlformats.org/officeDocument/2006/relationships/slide" Target="slides/slide137.xml"/><Relationship Id="rId345" Type="http://schemas.openxmlformats.org/officeDocument/2006/relationships/slide" Target="slides/slide344.xml"/><Relationship Id="rId191" Type="http://schemas.openxmlformats.org/officeDocument/2006/relationships/slide" Target="slides/slide190.xml"/><Relationship Id="rId205" Type="http://schemas.openxmlformats.org/officeDocument/2006/relationships/slide" Target="slides/slide204.xml"/><Relationship Id="rId247" Type="http://schemas.openxmlformats.org/officeDocument/2006/relationships/slide" Target="slides/slide246.xml"/><Relationship Id="rId107" Type="http://schemas.openxmlformats.org/officeDocument/2006/relationships/slide" Target="slides/slide106.xml"/><Relationship Id="rId289" Type="http://schemas.openxmlformats.org/officeDocument/2006/relationships/slide" Target="slides/slide288.xml"/><Relationship Id="rId11" Type="http://schemas.openxmlformats.org/officeDocument/2006/relationships/slide" Target="slides/slide10.xml"/><Relationship Id="rId53" Type="http://schemas.openxmlformats.org/officeDocument/2006/relationships/slide" Target="slides/slide52.xml"/><Relationship Id="rId149" Type="http://schemas.openxmlformats.org/officeDocument/2006/relationships/slide" Target="slides/slide148.xml"/><Relationship Id="rId314" Type="http://schemas.openxmlformats.org/officeDocument/2006/relationships/slide" Target="slides/slide313.xml"/><Relationship Id="rId356" Type="http://schemas.openxmlformats.org/officeDocument/2006/relationships/slide" Target="slides/slide355.xml"/><Relationship Id="rId95" Type="http://schemas.openxmlformats.org/officeDocument/2006/relationships/slide" Target="slides/slide94.xml"/><Relationship Id="rId160" Type="http://schemas.openxmlformats.org/officeDocument/2006/relationships/slide" Target="slides/slide159.xml"/><Relationship Id="rId216" Type="http://schemas.openxmlformats.org/officeDocument/2006/relationships/slide" Target="slides/slide215.xml"/><Relationship Id="rId258" Type="http://schemas.openxmlformats.org/officeDocument/2006/relationships/slide" Target="slides/slide257.xml"/><Relationship Id="rId22" Type="http://schemas.openxmlformats.org/officeDocument/2006/relationships/slide" Target="slides/slide21.xml"/><Relationship Id="rId64" Type="http://schemas.openxmlformats.org/officeDocument/2006/relationships/slide" Target="slides/slide63.xml"/><Relationship Id="rId118" Type="http://schemas.openxmlformats.org/officeDocument/2006/relationships/slide" Target="slides/slide117.xml"/><Relationship Id="rId325" Type="http://schemas.openxmlformats.org/officeDocument/2006/relationships/slide" Target="slides/slide324.xml"/><Relationship Id="rId367" Type="http://schemas.openxmlformats.org/officeDocument/2006/relationships/font" Target="fonts/font1.fntdata"/><Relationship Id="rId171" Type="http://schemas.openxmlformats.org/officeDocument/2006/relationships/slide" Target="slides/slide170.xml"/><Relationship Id="rId227" Type="http://schemas.openxmlformats.org/officeDocument/2006/relationships/slide" Target="slides/slide226.xml"/><Relationship Id="rId269" Type="http://schemas.openxmlformats.org/officeDocument/2006/relationships/slide" Target="slides/slide268.xml"/><Relationship Id="rId33" Type="http://schemas.openxmlformats.org/officeDocument/2006/relationships/slide" Target="slides/slide32.xml"/><Relationship Id="rId129" Type="http://schemas.openxmlformats.org/officeDocument/2006/relationships/slide" Target="slides/slide128.xml"/><Relationship Id="rId280" Type="http://schemas.openxmlformats.org/officeDocument/2006/relationships/slide" Target="slides/slide279.xml"/><Relationship Id="rId336" Type="http://schemas.openxmlformats.org/officeDocument/2006/relationships/slide" Target="slides/slide335.xml"/><Relationship Id="rId75" Type="http://schemas.openxmlformats.org/officeDocument/2006/relationships/slide" Target="slides/slide74.xml"/><Relationship Id="rId140" Type="http://schemas.openxmlformats.org/officeDocument/2006/relationships/slide" Target="slides/slide139.xml"/><Relationship Id="rId182" Type="http://schemas.openxmlformats.org/officeDocument/2006/relationships/slide" Target="slides/slide181.xml"/><Relationship Id="rId6" Type="http://schemas.openxmlformats.org/officeDocument/2006/relationships/slide" Target="slides/slide5.xml"/><Relationship Id="rId238" Type="http://schemas.openxmlformats.org/officeDocument/2006/relationships/slide" Target="slides/slide237.xml"/><Relationship Id="rId291" Type="http://schemas.openxmlformats.org/officeDocument/2006/relationships/slide" Target="slides/slide290.xml"/><Relationship Id="rId305" Type="http://schemas.openxmlformats.org/officeDocument/2006/relationships/slide" Target="slides/slide304.xml"/><Relationship Id="rId347" Type="http://schemas.openxmlformats.org/officeDocument/2006/relationships/slide" Target="slides/slide346.xml"/><Relationship Id="rId44" Type="http://schemas.openxmlformats.org/officeDocument/2006/relationships/slide" Target="slides/slide43.xml"/><Relationship Id="rId86" Type="http://schemas.openxmlformats.org/officeDocument/2006/relationships/slide" Target="slides/slide85.xml"/><Relationship Id="rId151" Type="http://schemas.openxmlformats.org/officeDocument/2006/relationships/slide" Target="slides/slide150.xml"/><Relationship Id="rId193" Type="http://schemas.openxmlformats.org/officeDocument/2006/relationships/slide" Target="slides/slide192.xml"/><Relationship Id="rId207" Type="http://schemas.openxmlformats.org/officeDocument/2006/relationships/slide" Target="slides/slide206.xml"/><Relationship Id="rId249" Type="http://schemas.openxmlformats.org/officeDocument/2006/relationships/slide" Target="slides/slide248.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316" Type="http://schemas.openxmlformats.org/officeDocument/2006/relationships/slide" Target="slides/slide315.xml"/><Relationship Id="rId55" Type="http://schemas.openxmlformats.org/officeDocument/2006/relationships/slide" Target="slides/slide54.xml"/><Relationship Id="rId97" Type="http://schemas.openxmlformats.org/officeDocument/2006/relationships/slide" Target="slides/slide96.xml"/><Relationship Id="rId120" Type="http://schemas.openxmlformats.org/officeDocument/2006/relationships/slide" Target="slides/slide119.xml"/><Relationship Id="rId358" Type="http://schemas.openxmlformats.org/officeDocument/2006/relationships/slide" Target="slides/slide357.xml"/><Relationship Id="rId162" Type="http://schemas.openxmlformats.org/officeDocument/2006/relationships/slide" Target="slides/slide161.xml"/><Relationship Id="rId218" Type="http://schemas.openxmlformats.org/officeDocument/2006/relationships/slide" Target="slides/slide217.xml"/><Relationship Id="rId271" Type="http://schemas.openxmlformats.org/officeDocument/2006/relationships/slide" Target="slides/slide270.xml"/><Relationship Id="rId24" Type="http://schemas.openxmlformats.org/officeDocument/2006/relationships/slide" Target="slides/slide23.xml"/><Relationship Id="rId66" Type="http://schemas.openxmlformats.org/officeDocument/2006/relationships/slide" Target="slides/slide65.xml"/><Relationship Id="rId131" Type="http://schemas.openxmlformats.org/officeDocument/2006/relationships/slide" Target="slides/slide130.xml"/><Relationship Id="rId327" Type="http://schemas.openxmlformats.org/officeDocument/2006/relationships/slide" Target="slides/slide326.xml"/><Relationship Id="rId369" Type="http://schemas.openxmlformats.org/officeDocument/2006/relationships/font" Target="fonts/font3.fntdata"/><Relationship Id="rId173" Type="http://schemas.openxmlformats.org/officeDocument/2006/relationships/slide" Target="slides/slide172.xml"/><Relationship Id="rId229" Type="http://schemas.openxmlformats.org/officeDocument/2006/relationships/slide" Target="slides/slide228.xml"/><Relationship Id="rId240" Type="http://schemas.openxmlformats.org/officeDocument/2006/relationships/slide" Target="slides/slide239.xml"/><Relationship Id="rId35" Type="http://schemas.openxmlformats.org/officeDocument/2006/relationships/slide" Target="slides/slide34.xml"/><Relationship Id="rId77" Type="http://schemas.openxmlformats.org/officeDocument/2006/relationships/slide" Target="slides/slide76.xml"/><Relationship Id="rId100" Type="http://schemas.openxmlformats.org/officeDocument/2006/relationships/slide" Target="slides/slide99.xml"/><Relationship Id="rId282" Type="http://schemas.openxmlformats.org/officeDocument/2006/relationships/slide" Target="slides/slide281.xml"/><Relationship Id="rId338" Type="http://schemas.openxmlformats.org/officeDocument/2006/relationships/slide" Target="slides/slide337.xml"/><Relationship Id="rId8" Type="http://schemas.openxmlformats.org/officeDocument/2006/relationships/slide" Target="slides/slide7.xml"/><Relationship Id="rId142" Type="http://schemas.openxmlformats.org/officeDocument/2006/relationships/slide" Target="slides/slide141.xml"/><Relationship Id="rId184" Type="http://schemas.openxmlformats.org/officeDocument/2006/relationships/slide" Target="slides/slide183.xml"/><Relationship Id="rId251" Type="http://schemas.openxmlformats.org/officeDocument/2006/relationships/slide" Target="slides/slide250.xml"/><Relationship Id="rId46" Type="http://schemas.openxmlformats.org/officeDocument/2006/relationships/slide" Target="slides/slide45.xml"/><Relationship Id="rId293" Type="http://schemas.openxmlformats.org/officeDocument/2006/relationships/slide" Target="slides/slide292.xml"/><Relationship Id="rId307" Type="http://schemas.openxmlformats.org/officeDocument/2006/relationships/slide" Target="slides/slide306.xml"/><Relationship Id="rId349" Type="http://schemas.openxmlformats.org/officeDocument/2006/relationships/slide" Target="slides/slide348.xml"/><Relationship Id="rId88" Type="http://schemas.openxmlformats.org/officeDocument/2006/relationships/slide" Target="slides/slide87.xml"/><Relationship Id="rId111" Type="http://schemas.openxmlformats.org/officeDocument/2006/relationships/slide" Target="slides/slide110.xml"/><Relationship Id="rId153" Type="http://schemas.openxmlformats.org/officeDocument/2006/relationships/slide" Target="slides/slide152.xml"/><Relationship Id="rId195" Type="http://schemas.openxmlformats.org/officeDocument/2006/relationships/slide" Target="slides/slide194.xml"/><Relationship Id="rId209" Type="http://schemas.openxmlformats.org/officeDocument/2006/relationships/slide" Target="slides/slide208.xml"/><Relationship Id="rId360" Type="http://schemas.openxmlformats.org/officeDocument/2006/relationships/slide" Target="slides/slide359.xml"/><Relationship Id="rId220" Type="http://schemas.openxmlformats.org/officeDocument/2006/relationships/slide" Target="slides/slide219.xml"/><Relationship Id="rId15" Type="http://schemas.openxmlformats.org/officeDocument/2006/relationships/slide" Target="slides/slide14.xml"/><Relationship Id="rId57" Type="http://schemas.openxmlformats.org/officeDocument/2006/relationships/slide" Target="slides/slide56.xml"/><Relationship Id="rId262" Type="http://schemas.openxmlformats.org/officeDocument/2006/relationships/slide" Target="slides/slide261.xml"/><Relationship Id="rId318" Type="http://schemas.openxmlformats.org/officeDocument/2006/relationships/slide" Target="slides/slide31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0BCD953-920C-424F-8111-215CA63E3C06}" type="datetimeFigureOut">
              <a:rPr lang="de-DE" smtClean="0"/>
              <a:t>13.01.2020</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34978D-07E1-49F9-9661-597F38657605}" type="slidenum">
              <a:rPr lang="de-DE" smtClean="0"/>
              <a:t>‹Nr.›</a:t>
            </a:fld>
            <a:endParaRPr lang="de-DE"/>
          </a:p>
        </p:txBody>
      </p:sp>
    </p:spTree>
    <p:extLst>
      <p:ext uri="{BB962C8B-B14F-4D97-AF65-F5344CB8AC3E}">
        <p14:creationId xmlns:p14="http://schemas.microsoft.com/office/powerpoint/2010/main" val="33729861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5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DC34978D-07E1-49F9-9661-597F38657605}" type="slidenum">
              <a:rPr lang="de-DE" smtClean="0"/>
              <a:t>38</a:t>
            </a:fld>
            <a:endParaRPr lang="de-DE"/>
          </a:p>
        </p:txBody>
      </p:sp>
    </p:spTree>
    <p:extLst>
      <p:ext uri="{BB962C8B-B14F-4D97-AF65-F5344CB8AC3E}">
        <p14:creationId xmlns:p14="http://schemas.microsoft.com/office/powerpoint/2010/main" val="17578968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DC34978D-07E1-49F9-9661-597F38657605}" type="slidenum">
              <a:rPr lang="de-DE" smtClean="0"/>
              <a:t>77</a:t>
            </a:fld>
            <a:endParaRPr lang="de-DE"/>
          </a:p>
        </p:txBody>
      </p:sp>
    </p:spTree>
    <p:extLst>
      <p:ext uri="{BB962C8B-B14F-4D97-AF65-F5344CB8AC3E}">
        <p14:creationId xmlns:p14="http://schemas.microsoft.com/office/powerpoint/2010/main" val="26978247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DC34978D-07E1-49F9-9661-597F38657605}" type="slidenum">
              <a:rPr lang="de-DE" smtClean="0"/>
              <a:t>78</a:t>
            </a:fld>
            <a:endParaRPr lang="de-DE"/>
          </a:p>
        </p:txBody>
      </p:sp>
    </p:spTree>
    <p:extLst>
      <p:ext uri="{BB962C8B-B14F-4D97-AF65-F5344CB8AC3E}">
        <p14:creationId xmlns:p14="http://schemas.microsoft.com/office/powerpoint/2010/main" val="16066020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DC34978D-07E1-49F9-9661-597F38657605}" type="slidenum">
              <a:rPr lang="de-DE" smtClean="0"/>
              <a:t>86</a:t>
            </a:fld>
            <a:endParaRPr lang="de-DE"/>
          </a:p>
        </p:txBody>
      </p:sp>
    </p:spTree>
    <p:extLst>
      <p:ext uri="{BB962C8B-B14F-4D97-AF65-F5344CB8AC3E}">
        <p14:creationId xmlns:p14="http://schemas.microsoft.com/office/powerpoint/2010/main" val="36846546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DC34978D-07E1-49F9-9661-597F38657605}" type="slidenum">
              <a:rPr lang="de-DE" smtClean="0"/>
              <a:t>350</a:t>
            </a:fld>
            <a:endParaRPr lang="de-DE"/>
          </a:p>
        </p:txBody>
      </p:sp>
    </p:spTree>
    <p:extLst>
      <p:ext uri="{BB962C8B-B14F-4D97-AF65-F5344CB8AC3E}">
        <p14:creationId xmlns:p14="http://schemas.microsoft.com/office/powerpoint/2010/main" val="11867923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de-DE" smtClean="0"/>
              <a:t>Titelmasterformat durch Klicken bearbeiten</a:t>
            </a:r>
            <a:endParaRPr lang="de-DE"/>
          </a:p>
        </p:txBody>
      </p:sp>
      <p:sp>
        <p:nvSpPr>
          <p:cNvPr id="3" name="Unt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smtClean="0"/>
              <a:t>Formatvorlage des Untertitelmasters durch Klicken bearbeiten</a:t>
            </a:r>
            <a:endParaRPr lang="de-DE"/>
          </a:p>
        </p:txBody>
      </p:sp>
      <p:sp>
        <p:nvSpPr>
          <p:cNvPr id="4" name="Datumsplatzhalter 3"/>
          <p:cNvSpPr>
            <a:spLocks noGrp="1"/>
          </p:cNvSpPr>
          <p:nvPr>
            <p:ph type="dt" sz="half" idx="10"/>
          </p:nvPr>
        </p:nvSpPr>
        <p:spPr/>
        <p:txBody>
          <a:bodyPr/>
          <a:lstStyle/>
          <a:p>
            <a:fld id="{6594DFA7-DEE4-4389-8A44-A7CED49D3748}" type="datetimeFigureOut">
              <a:rPr lang="de-DE" smtClean="0"/>
              <a:t>13.01.2020</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8C1FC282-6ACA-4A51-AE79-BB003BE4EF6D}" type="slidenum">
              <a:rPr lang="de-DE" smtClean="0"/>
              <a:t>‹Nr.›</a:t>
            </a:fld>
            <a:endParaRPr lang="de-DE"/>
          </a:p>
        </p:txBody>
      </p:sp>
    </p:spTree>
    <p:extLst>
      <p:ext uri="{BB962C8B-B14F-4D97-AF65-F5344CB8AC3E}">
        <p14:creationId xmlns:p14="http://schemas.microsoft.com/office/powerpoint/2010/main" val="3147396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6594DFA7-DEE4-4389-8A44-A7CED49D3748}" type="datetimeFigureOut">
              <a:rPr lang="de-DE" smtClean="0"/>
              <a:t>13.01.2020</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8C1FC282-6ACA-4A51-AE79-BB003BE4EF6D}" type="slidenum">
              <a:rPr lang="de-DE" smtClean="0"/>
              <a:t>‹Nr.›</a:t>
            </a:fld>
            <a:endParaRPr lang="de-DE"/>
          </a:p>
        </p:txBody>
      </p:sp>
    </p:spTree>
    <p:extLst>
      <p:ext uri="{BB962C8B-B14F-4D97-AF65-F5344CB8AC3E}">
        <p14:creationId xmlns:p14="http://schemas.microsoft.com/office/powerpoint/2010/main" val="38465350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724900" y="365125"/>
            <a:ext cx="2628900" cy="5811838"/>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838200" y="365125"/>
            <a:ext cx="7734300" cy="5811838"/>
          </a:xfrm>
        </p:spPr>
        <p:txBody>
          <a:bodyPr vert="eaVert"/>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6594DFA7-DEE4-4389-8A44-A7CED49D3748}" type="datetimeFigureOut">
              <a:rPr lang="de-DE" smtClean="0"/>
              <a:t>13.01.2020</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8C1FC282-6ACA-4A51-AE79-BB003BE4EF6D}" type="slidenum">
              <a:rPr lang="de-DE" smtClean="0"/>
              <a:t>‹Nr.›</a:t>
            </a:fld>
            <a:endParaRPr lang="de-DE"/>
          </a:p>
        </p:txBody>
      </p:sp>
    </p:spTree>
    <p:extLst>
      <p:ext uri="{BB962C8B-B14F-4D97-AF65-F5344CB8AC3E}">
        <p14:creationId xmlns:p14="http://schemas.microsoft.com/office/powerpoint/2010/main" val="16960487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6594DFA7-DEE4-4389-8A44-A7CED49D3748}" type="datetimeFigureOut">
              <a:rPr lang="de-DE" smtClean="0"/>
              <a:t>13.01.2020</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8C1FC282-6ACA-4A51-AE79-BB003BE4EF6D}" type="slidenum">
              <a:rPr lang="de-DE" smtClean="0"/>
              <a:t>‹Nr.›</a:t>
            </a:fld>
            <a:endParaRPr lang="de-DE"/>
          </a:p>
        </p:txBody>
      </p:sp>
    </p:spTree>
    <p:extLst>
      <p:ext uri="{BB962C8B-B14F-4D97-AF65-F5344CB8AC3E}">
        <p14:creationId xmlns:p14="http://schemas.microsoft.com/office/powerpoint/2010/main" val="21141365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de-DE" smtClean="0"/>
              <a:t>Titelmasterformat durch Klicken bearbeiten</a:t>
            </a:r>
            <a:endParaRPr lang="de-DE"/>
          </a:p>
        </p:txBody>
      </p:sp>
      <p:sp>
        <p:nvSpPr>
          <p:cNvPr id="3" name="Textplatzhalt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smtClean="0"/>
              <a:t>Formatvorlagen des Textmasters bearbeiten</a:t>
            </a:r>
          </a:p>
        </p:txBody>
      </p:sp>
      <p:sp>
        <p:nvSpPr>
          <p:cNvPr id="4" name="Datumsplatzhalter 3"/>
          <p:cNvSpPr>
            <a:spLocks noGrp="1"/>
          </p:cNvSpPr>
          <p:nvPr>
            <p:ph type="dt" sz="half" idx="10"/>
          </p:nvPr>
        </p:nvSpPr>
        <p:spPr/>
        <p:txBody>
          <a:bodyPr/>
          <a:lstStyle/>
          <a:p>
            <a:fld id="{6594DFA7-DEE4-4389-8A44-A7CED49D3748}" type="datetimeFigureOut">
              <a:rPr lang="de-DE" smtClean="0"/>
              <a:t>13.01.2020</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8C1FC282-6ACA-4A51-AE79-BB003BE4EF6D}" type="slidenum">
              <a:rPr lang="de-DE" smtClean="0"/>
              <a:t>‹Nr.›</a:t>
            </a:fld>
            <a:endParaRPr lang="de-DE"/>
          </a:p>
        </p:txBody>
      </p:sp>
    </p:spTree>
    <p:extLst>
      <p:ext uri="{BB962C8B-B14F-4D97-AF65-F5344CB8AC3E}">
        <p14:creationId xmlns:p14="http://schemas.microsoft.com/office/powerpoint/2010/main" val="12605346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838200" y="1825625"/>
            <a:ext cx="5181600" cy="4351338"/>
          </a:xfrm>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6172200" y="1825625"/>
            <a:ext cx="5181600" cy="4351338"/>
          </a:xfrm>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Datumsplatzhalter 4"/>
          <p:cNvSpPr>
            <a:spLocks noGrp="1"/>
          </p:cNvSpPr>
          <p:nvPr>
            <p:ph type="dt" sz="half" idx="10"/>
          </p:nvPr>
        </p:nvSpPr>
        <p:spPr/>
        <p:txBody>
          <a:bodyPr/>
          <a:lstStyle/>
          <a:p>
            <a:fld id="{6594DFA7-DEE4-4389-8A44-A7CED49D3748}" type="datetimeFigureOut">
              <a:rPr lang="de-DE" smtClean="0"/>
              <a:t>13.01.2020</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8C1FC282-6ACA-4A51-AE79-BB003BE4EF6D}" type="slidenum">
              <a:rPr lang="de-DE" smtClean="0"/>
              <a:t>‹Nr.›</a:t>
            </a:fld>
            <a:endParaRPr lang="de-DE"/>
          </a:p>
        </p:txBody>
      </p:sp>
    </p:spTree>
    <p:extLst>
      <p:ext uri="{BB962C8B-B14F-4D97-AF65-F5344CB8AC3E}">
        <p14:creationId xmlns:p14="http://schemas.microsoft.com/office/powerpoint/2010/main" val="5905504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de-DE" smtClean="0"/>
              <a:t>Titelmasterformat durch Klicken bearbeiten</a:t>
            </a:r>
            <a:endParaRPr lang="de-DE"/>
          </a:p>
        </p:txBody>
      </p:sp>
      <p:sp>
        <p:nvSpPr>
          <p:cNvPr id="3" name="Textplatzhalt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Formatvorlagen des Textmasters bearbeiten</a:t>
            </a:r>
          </a:p>
        </p:txBody>
      </p:sp>
      <p:sp>
        <p:nvSpPr>
          <p:cNvPr id="4" name="Inhaltsplatzhalter 3"/>
          <p:cNvSpPr>
            <a:spLocks noGrp="1"/>
          </p:cNvSpPr>
          <p:nvPr>
            <p:ph sz="half" idx="2"/>
          </p:nvPr>
        </p:nvSpPr>
        <p:spPr>
          <a:xfrm>
            <a:off x="839788" y="2505075"/>
            <a:ext cx="5157787" cy="3684588"/>
          </a:xfrm>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Formatvorlagen des Textmasters bearbeiten</a:t>
            </a:r>
          </a:p>
        </p:txBody>
      </p:sp>
      <p:sp>
        <p:nvSpPr>
          <p:cNvPr id="6" name="Inhaltsplatzhalter 5"/>
          <p:cNvSpPr>
            <a:spLocks noGrp="1"/>
          </p:cNvSpPr>
          <p:nvPr>
            <p:ph sz="quarter" idx="4"/>
          </p:nvPr>
        </p:nvSpPr>
        <p:spPr>
          <a:xfrm>
            <a:off x="6172200" y="2505075"/>
            <a:ext cx="5183188" cy="3684588"/>
          </a:xfrm>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Datumsplatzhalter 6"/>
          <p:cNvSpPr>
            <a:spLocks noGrp="1"/>
          </p:cNvSpPr>
          <p:nvPr>
            <p:ph type="dt" sz="half" idx="10"/>
          </p:nvPr>
        </p:nvSpPr>
        <p:spPr/>
        <p:txBody>
          <a:bodyPr/>
          <a:lstStyle/>
          <a:p>
            <a:fld id="{6594DFA7-DEE4-4389-8A44-A7CED49D3748}" type="datetimeFigureOut">
              <a:rPr lang="de-DE" smtClean="0"/>
              <a:t>13.01.2020</a:t>
            </a:fld>
            <a:endParaRPr lang="de-DE"/>
          </a:p>
        </p:txBody>
      </p:sp>
      <p:sp>
        <p:nvSpPr>
          <p:cNvPr id="8" name="Fußzeilenplatzhalter 7"/>
          <p:cNvSpPr>
            <a:spLocks noGrp="1"/>
          </p:cNvSpPr>
          <p:nvPr>
            <p:ph type="ftr" sz="quarter" idx="11"/>
          </p:nvPr>
        </p:nvSpPr>
        <p:spPr/>
        <p:txBody>
          <a:bodyPr/>
          <a:lstStyle/>
          <a:p>
            <a:endParaRPr lang="de-DE"/>
          </a:p>
        </p:txBody>
      </p:sp>
      <p:sp>
        <p:nvSpPr>
          <p:cNvPr id="9" name="Foliennummernplatzhalter 8"/>
          <p:cNvSpPr>
            <a:spLocks noGrp="1"/>
          </p:cNvSpPr>
          <p:nvPr>
            <p:ph type="sldNum" sz="quarter" idx="12"/>
          </p:nvPr>
        </p:nvSpPr>
        <p:spPr/>
        <p:txBody>
          <a:bodyPr/>
          <a:lstStyle/>
          <a:p>
            <a:fld id="{8C1FC282-6ACA-4A51-AE79-BB003BE4EF6D}" type="slidenum">
              <a:rPr lang="de-DE" smtClean="0"/>
              <a:t>‹Nr.›</a:t>
            </a:fld>
            <a:endParaRPr lang="de-DE"/>
          </a:p>
        </p:txBody>
      </p:sp>
    </p:spTree>
    <p:extLst>
      <p:ext uri="{BB962C8B-B14F-4D97-AF65-F5344CB8AC3E}">
        <p14:creationId xmlns:p14="http://schemas.microsoft.com/office/powerpoint/2010/main" val="23430143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Datumsplatzhalter 2"/>
          <p:cNvSpPr>
            <a:spLocks noGrp="1"/>
          </p:cNvSpPr>
          <p:nvPr>
            <p:ph type="dt" sz="half" idx="10"/>
          </p:nvPr>
        </p:nvSpPr>
        <p:spPr/>
        <p:txBody>
          <a:bodyPr/>
          <a:lstStyle/>
          <a:p>
            <a:fld id="{6594DFA7-DEE4-4389-8A44-A7CED49D3748}" type="datetimeFigureOut">
              <a:rPr lang="de-DE" smtClean="0"/>
              <a:t>13.01.2020</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8C1FC282-6ACA-4A51-AE79-BB003BE4EF6D}" type="slidenum">
              <a:rPr lang="de-DE" smtClean="0"/>
              <a:t>‹Nr.›</a:t>
            </a:fld>
            <a:endParaRPr lang="de-DE"/>
          </a:p>
        </p:txBody>
      </p:sp>
    </p:spTree>
    <p:extLst>
      <p:ext uri="{BB962C8B-B14F-4D97-AF65-F5344CB8AC3E}">
        <p14:creationId xmlns:p14="http://schemas.microsoft.com/office/powerpoint/2010/main" val="33814825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6594DFA7-DEE4-4389-8A44-A7CED49D3748}" type="datetimeFigureOut">
              <a:rPr lang="de-DE" smtClean="0"/>
              <a:t>13.01.2020</a:t>
            </a:fld>
            <a:endParaRPr lang="de-DE"/>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8C1FC282-6ACA-4A51-AE79-BB003BE4EF6D}" type="slidenum">
              <a:rPr lang="de-DE" smtClean="0"/>
              <a:t>‹Nr.›</a:t>
            </a:fld>
            <a:endParaRPr lang="de-DE"/>
          </a:p>
        </p:txBody>
      </p:sp>
    </p:spTree>
    <p:extLst>
      <p:ext uri="{BB962C8B-B14F-4D97-AF65-F5344CB8AC3E}">
        <p14:creationId xmlns:p14="http://schemas.microsoft.com/office/powerpoint/2010/main" val="6552276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smtClean="0"/>
              <a:t>Titelmasterformat durch Klicken bearbeiten</a:t>
            </a:r>
            <a:endParaRPr lang="de-DE"/>
          </a:p>
        </p:txBody>
      </p:sp>
      <p:sp>
        <p:nvSpPr>
          <p:cNvPr id="3" name="Inhaltsplatzhalt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smtClean="0"/>
              <a:t>Formatvorlagen des Textmasters bearbeiten</a:t>
            </a:r>
          </a:p>
        </p:txBody>
      </p:sp>
      <p:sp>
        <p:nvSpPr>
          <p:cNvPr id="5" name="Datumsplatzhalter 4"/>
          <p:cNvSpPr>
            <a:spLocks noGrp="1"/>
          </p:cNvSpPr>
          <p:nvPr>
            <p:ph type="dt" sz="half" idx="10"/>
          </p:nvPr>
        </p:nvSpPr>
        <p:spPr/>
        <p:txBody>
          <a:bodyPr/>
          <a:lstStyle/>
          <a:p>
            <a:fld id="{6594DFA7-DEE4-4389-8A44-A7CED49D3748}" type="datetimeFigureOut">
              <a:rPr lang="de-DE" smtClean="0"/>
              <a:t>13.01.2020</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8C1FC282-6ACA-4A51-AE79-BB003BE4EF6D}" type="slidenum">
              <a:rPr lang="de-DE" smtClean="0"/>
              <a:t>‹Nr.›</a:t>
            </a:fld>
            <a:endParaRPr lang="de-DE"/>
          </a:p>
        </p:txBody>
      </p:sp>
    </p:spTree>
    <p:extLst>
      <p:ext uri="{BB962C8B-B14F-4D97-AF65-F5344CB8AC3E}">
        <p14:creationId xmlns:p14="http://schemas.microsoft.com/office/powerpoint/2010/main" val="37562978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smtClean="0"/>
              <a:t>Titelmasterformat durch Klicken bearbeiten</a:t>
            </a:r>
            <a:endParaRPr lang="de-DE"/>
          </a:p>
        </p:txBody>
      </p:sp>
      <p:sp>
        <p:nvSpPr>
          <p:cNvPr id="3" name="Bildplatzhalt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smtClean="0"/>
              <a:t>Formatvorlagen des Textmasters bearbeiten</a:t>
            </a:r>
          </a:p>
        </p:txBody>
      </p:sp>
      <p:sp>
        <p:nvSpPr>
          <p:cNvPr id="5" name="Datumsplatzhalter 4"/>
          <p:cNvSpPr>
            <a:spLocks noGrp="1"/>
          </p:cNvSpPr>
          <p:nvPr>
            <p:ph type="dt" sz="half" idx="10"/>
          </p:nvPr>
        </p:nvSpPr>
        <p:spPr/>
        <p:txBody>
          <a:bodyPr/>
          <a:lstStyle/>
          <a:p>
            <a:fld id="{6594DFA7-DEE4-4389-8A44-A7CED49D3748}" type="datetimeFigureOut">
              <a:rPr lang="de-DE" smtClean="0"/>
              <a:t>13.01.2020</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8C1FC282-6ACA-4A51-AE79-BB003BE4EF6D}" type="slidenum">
              <a:rPr lang="de-DE" smtClean="0"/>
              <a:t>‹Nr.›</a:t>
            </a:fld>
            <a:endParaRPr lang="de-DE"/>
          </a:p>
        </p:txBody>
      </p:sp>
    </p:spTree>
    <p:extLst>
      <p:ext uri="{BB962C8B-B14F-4D97-AF65-F5344CB8AC3E}">
        <p14:creationId xmlns:p14="http://schemas.microsoft.com/office/powerpoint/2010/main" val="22729321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6">
            <a:lumMod val="75000"/>
            <a:alpha val="65000"/>
          </a:schemeClr>
        </a:solidFill>
        <a:effectLst/>
      </p:bgPr>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smtClean="0"/>
              <a:t>Titelmasterformat durch Klicken bearbeiten</a:t>
            </a:r>
            <a:endParaRPr lang="de-DE"/>
          </a:p>
        </p:txBody>
      </p:sp>
      <p:sp>
        <p:nvSpPr>
          <p:cNvPr id="3" name="Textplatzhalt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94DFA7-DEE4-4389-8A44-A7CED49D3748}" type="datetimeFigureOut">
              <a:rPr lang="de-DE" smtClean="0"/>
              <a:t>13.01.2020</a:t>
            </a:fld>
            <a:endParaRPr lang="de-DE"/>
          </a:p>
        </p:txBody>
      </p:sp>
      <p:sp>
        <p:nvSpPr>
          <p:cNvPr id="5" name="Fußzeilenplatzhalt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1FC282-6ACA-4A51-AE79-BB003BE4EF6D}" type="slidenum">
              <a:rPr lang="de-DE" smtClean="0"/>
              <a:t>‹Nr.›</a:t>
            </a:fld>
            <a:endParaRPr lang="de-DE"/>
          </a:p>
        </p:txBody>
      </p:sp>
    </p:spTree>
    <p:extLst>
      <p:ext uri="{BB962C8B-B14F-4D97-AF65-F5344CB8AC3E}">
        <p14:creationId xmlns:p14="http://schemas.microsoft.com/office/powerpoint/2010/main" val="278911672"/>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6.jpe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4.pn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image" Target="../media/image135.jpe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image" Target="../media/image140.jpeg"/><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2" Type="http://schemas.openxmlformats.org/officeDocument/2006/relationships/image" Target="../media/image147.jpeg"/><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2" Type="http://schemas.openxmlformats.org/officeDocument/2006/relationships/image" Target="../media/image149.jpeg"/><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2" Type="http://schemas.openxmlformats.org/officeDocument/2006/relationships/image" Target="../media/image150.jpeg"/><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2" Type="http://schemas.openxmlformats.org/officeDocument/2006/relationships/image" Target="../media/image151.jpeg"/><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2" Type="http://schemas.openxmlformats.org/officeDocument/2006/relationships/image" Target="../media/image152.jpeg"/><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2" Type="http://schemas.openxmlformats.org/officeDocument/2006/relationships/image" Target="../media/image153.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2" Type="http://schemas.openxmlformats.org/officeDocument/2006/relationships/image" Target="../media/image154.jpeg"/><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2" Type="http://schemas.openxmlformats.org/officeDocument/2006/relationships/image" Target="../media/image155.jpeg"/><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2" Type="http://schemas.openxmlformats.org/officeDocument/2006/relationships/image" Target="../media/image156.jpeg"/><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2" Type="http://schemas.openxmlformats.org/officeDocument/2006/relationships/image" Target="../media/image157.jpeg"/><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2" Type="http://schemas.openxmlformats.org/officeDocument/2006/relationships/image" Target="../media/image158.jpeg"/><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2" Type="http://schemas.openxmlformats.org/officeDocument/2006/relationships/image" Target="../media/image159.JPG"/><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2" Type="http://schemas.openxmlformats.org/officeDocument/2006/relationships/image" Target="../media/image160.jpeg"/><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2" Type="http://schemas.openxmlformats.org/officeDocument/2006/relationships/image" Target="../media/image161.jpeg"/><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2" Type="http://schemas.openxmlformats.org/officeDocument/2006/relationships/image" Target="../media/image162.jpeg"/><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2" Type="http://schemas.openxmlformats.org/officeDocument/2006/relationships/image" Target="../media/image163.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2" Type="http://schemas.openxmlformats.org/officeDocument/2006/relationships/image" Target="../media/image164.jpeg"/><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2" Type="http://schemas.openxmlformats.org/officeDocument/2006/relationships/image" Target="../media/image165.jpeg"/><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2" Type="http://schemas.openxmlformats.org/officeDocument/2006/relationships/image" Target="../media/image166.jpeg"/><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2" Type="http://schemas.openxmlformats.org/officeDocument/2006/relationships/image" Target="../media/image167.jpeg"/><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2" Type="http://schemas.openxmlformats.org/officeDocument/2006/relationships/image" Target="../media/image168.jpeg"/><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2" Type="http://schemas.openxmlformats.org/officeDocument/2006/relationships/image" Target="../media/image169.jpeg"/><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2" Type="http://schemas.openxmlformats.org/officeDocument/2006/relationships/image" Target="../media/image170.jpeg"/><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2" Type="http://schemas.openxmlformats.org/officeDocument/2006/relationships/image" Target="../media/image171.jpeg"/><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2" Type="http://schemas.openxmlformats.org/officeDocument/2006/relationships/image" Target="../media/image172.jpeg"/><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2" Type="http://schemas.openxmlformats.org/officeDocument/2006/relationships/image" Target="../media/image173.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60.xml.rels><?xml version="1.0" encoding="UTF-8" standalone="yes"?>
<Relationships xmlns="http://schemas.openxmlformats.org/package/2006/relationships"><Relationship Id="rId2" Type="http://schemas.openxmlformats.org/officeDocument/2006/relationships/image" Target="../media/image174.jpeg"/><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2" Type="http://schemas.openxmlformats.org/officeDocument/2006/relationships/image" Target="../media/image175.jpeg"/><Relationship Id="rId1" Type="http://schemas.openxmlformats.org/officeDocument/2006/relationships/slideLayout" Target="../slideLayouts/slideLayout7.xml"/></Relationships>
</file>

<file path=ppt/slides/_rels/slide162.xml.rels><?xml version="1.0" encoding="UTF-8" standalone="yes"?>
<Relationships xmlns="http://schemas.openxmlformats.org/package/2006/relationships"><Relationship Id="rId2" Type="http://schemas.openxmlformats.org/officeDocument/2006/relationships/image" Target="../media/image176.jpeg"/><Relationship Id="rId1" Type="http://schemas.openxmlformats.org/officeDocument/2006/relationships/slideLayout" Target="../slideLayouts/slideLayout7.xml"/></Relationships>
</file>

<file path=ppt/slides/_rels/slide163.xml.rels><?xml version="1.0" encoding="UTF-8" standalone="yes"?>
<Relationships xmlns="http://schemas.openxmlformats.org/package/2006/relationships"><Relationship Id="rId2" Type="http://schemas.openxmlformats.org/officeDocument/2006/relationships/image" Target="../media/image177.jpeg"/><Relationship Id="rId1" Type="http://schemas.openxmlformats.org/officeDocument/2006/relationships/slideLayout" Target="../slideLayouts/slideLayout7.xml"/></Relationships>
</file>

<file path=ppt/slides/_rels/slide164.xml.rels><?xml version="1.0" encoding="UTF-8" standalone="yes"?>
<Relationships xmlns="http://schemas.openxmlformats.org/package/2006/relationships"><Relationship Id="rId2" Type="http://schemas.openxmlformats.org/officeDocument/2006/relationships/image" Target="../media/image178.jpeg"/><Relationship Id="rId1" Type="http://schemas.openxmlformats.org/officeDocument/2006/relationships/slideLayout" Target="../slideLayouts/slideLayout7.xml"/></Relationships>
</file>

<file path=ppt/slides/_rels/slide165.xml.rels><?xml version="1.0" encoding="UTF-8" standalone="yes"?>
<Relationships xmlns="http://schemas.openxmlformats.org/package/2006/relationships"><Relationship Id="rId2" Type="http://schemas.openxmlformats.org/officeDocument/2006/relationships/image" Target="../media/image179.jpeg"/><Relationship Id="rId1" Type="http://schemas.openxmlformats.org/officeDocument/2006/relationships/slideLayout" Target="../slideLayouts/slideLayout7.xml"/></Relationships>
</file>

<file path=ppt/slides/_rels/slide166.xml.rels><?xml version="1.0" encoding="UTF-8" standalone="yes"?>
<Relationships xmlns="http://schemas.openxmlformats.org/package/2006/relationships"><Relationship Id="rId2" Type="http://schemas.openxmlformats.org/officeDocument/2006/relationships/image" Target="../media/image180.jpeg"/><Relationship Id="rId1" Type="http://schemas.openxmlformats.org/officeDocument/2006/relationships/slideLayout" Target="../slideLayouts/slideLayout7.xml"/></Relationships>
</file>

<file path=ppt/slides/_rels/slide167.xml.rels><?xml version="1.0" encoding="UTF-8" standalone="yes"?>
<Relationships xmlns="http://schemas.openxmlformats.org/package/2006/relationships"><Relationship Id="rId2" Type="http://schemas.openxmlformats.org/officeDocument/2006/relationships/image" Target="../media/image181.jpeg"/><Relationship Id="rId1" Type="http://schemas.openxmlformats.org/officeDocument/2006/relationships/slideLayout" Target="../slideLayouts/slideLayout7.xml"/></Relationships>
</file>

<file path=ppt/slides/_rels/slide168.xml.rels><?xml version="1.0" encoding="UTF-8" standalone="yes"?>
<Relationships xmlns="http://schemas.openxmlformats.org/package/2006/relationships"><Relationship Id="rId2" Type="http://schemas.openxmlformats.org/officeDocument/2006/relationships/image" Target="../media/image182.jpeg"/><Relationship Id="rId1" Type="http://schemas.openxmlformats.org/officeDocument/2006/relationships/slideLayout" Target="../slideLayouts/slideLayout7.xml"/></Relationships>
</file>

<file path=ppt/slides/_rels/slide169.xml.rels><?xml version="1.0" encoding="UTF-8" standalone="yes"?>
<Relationships xmlns="http://schemas.openxmlformats.org/package/2006/relationships"><Relationship Id="rId2" Type="http://schemas.openxmlformats.org/officeDocument/2006/relationships/image" Target="../media/image183.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70.xml.rels><?xml version="1.0" encoding="UTF-8" standalone="yes"?>
<Relationships xmlns="http://schemas.openxmlformats.org/package/2006/relationships"><Relationship Id="rId2" Type="http://schemas.openxmlformats.org/officeDocument/2006/relationships/image" Target="../media/image184.jpeg"/><Relationship Id="rId1" Type="http://schemas.openxmlformats.org/officeDocument/2006/relationships/slideLayout" Target="../slideLayouts/slideLayout7.xml"/></Relationships>
</file>

<file path=ppt/slides/_rels/slide171.xml.rels><?xml version="1.0" encoding="UTF-8" standalone="yes"?>
<Relationships xmlns="http://schemas.openxmlformats.org/package/2006/relationships"><Relationship Id="rId2" Type="http://schemas.openxmlformats.org/officeDocument/2006/relationships/image" Target="../media/image185.jpeg"/><Relationship Id="rId1" Type="http://schemas.openxmlformats.org/officeDocument/2006/relationships/slideLayout" Target="../slideLayouts/slideLayout7.xml"/></Relationships>
</file>

<file path=ppt/slides/_rels/slide172.xml.rels><?xml version="1.0" encoding="UTF-8" standalone="yes"?>
<Relationships xmlns="http://schemas.openxmlformats.org/package/2006/relationships"><Relationship Id="rId2" Type="http://schemas.openxmlformats.org/officeDocument/2006/relationships/image" Target="../media/image186.jpeg"/><Relationship Id="rId1" Type="http://schemas.openxmlformats.org/officeDocument/2006/relationships/slideLayout" Target="../slideLayouts/slideLayout7.xml"/></Relationships>
</file>

<file path=ppt/slides/_rels/slide173.xml.rels><?xml version="1.0" encoding="UTF-8" standalone="yes"?>
<Relationships xmlns="http://schemas.openxmlformats.org/package/2006/relationships"><Relationship Id="rId2" Type="http://schemas.openxmlformats.org/officeDocument/2006/relationships/image" Target="../media/image187.jpeg"/><Relationship Id="rId1" Type="http://schemas.openxmlformats.org/officeDocument/2006/relationships/slideLayout" Target="../slideLayouts/slideLayout7.xml"/></Relationships>
</file>

<file path=ppt/slides/_rels/slide174.xml.rels><?xml version="1.0" encoding="UTF-8" standalone="yes"?>
<Relationships xmlns="http://schemas.openxmlformats.org/package/2006/relationships"><Relationship Id="rId2" Type="http://schemas.openxmlformats.org/officeDocument/2006/relationships/image" Target="../media/image188.jpeg"/><Relationship Id="rId1" Type="http://schemas.openxmlformats.org/officeDocument/2006/relationships/slideLayout" Target="../slideLayouts/slideLayout7.xml"/></Relationships>
</file>

<file path=ppt/slides/_rels/slide175.xml.rels><?xml version="1.0" encoding="UTF-8" standalone="yes"?>
<Relationships xmlns="http://schemas.openxmlformats.org/package/2006/relationships"><Relationship Id="rId2" Type="http://schemas.openxmlformats.org/officeDocument/2006/relationships/image" Target="../media/image189.jpeg"/><Relationship Id="rId1" Type="http://schemas.openxmlformats.org/officeDocument/2006/relationships/slideLayout" Target="../slideLayouts/slideLayout7.xml"/></Relationships>
</file>

<file path=ppt/slides/_rels/slide176.xml.rels><?xml version="1.0" encoding="UTF-8" standalone="yes"?>
<Relationships xmlns="http://schemas.openxmlformats.org/package/2006/relationships"><Relationship Id="rId2" Type="http://schemas.openxmlformats.org/officeDocument/2006/relationships/image" Target="../media/image190.jpeg"/><Relationship Id="rId1" Type="http://schemas.openxmlformats.org/officeDocument/2006/relationships/slideLayout" Target="../slideLayouts/slideLayout7.xml"/></Relationships>
</file>

<file path=ppt/slides/_rels/slide177.xml.rels><?xml version="1.0" encoding="UTF-8" standalone="yes"?>
<Relationships xmlns="http://schemas.openxmlformats.org/package/2006/relationships"><Relationship Id="rId2" Type="http://schemas.openxmlformats.org/officeDocument/2006/relationships/image" Target="../media/image191.jpeg"/><Relationship Id="rId1" Type="http://schemas.openxmlformats.org/officeDocument/2006/relationships/slideLayout" Target="../slideLayouts/slideLayout7.xml"/></Relationships>
</file>

<file path=ppt/slides/_rels/slide178.xml.rels><?xml version="1.0" encoding="UTF-8" standalone="yes"?>
<Relationships xmlns="http://schemas.openxmlformats.org/package/2006/relationships"><Relationship Id="rId2" Type="http://schemas.openxmlformats.org/officeDocument/2006/relationships/image" Target="../media/image192.jpeg"/><Relationship Id="rId1" Type="http://schemas.openxmlformats.org/officeDocument/2006/relationships/slideLayout" Target="../slideLayouts/slideLayout7.xml"/></Relationships>
</file>

<file path=ppt/slides/_rels/slide179.xml.rels><?xml version="1.0" encoding="UTF-8" standalone="yes"?>
<Relationships xmlns="http://schemas.openxmlformats.org/package/2006/relationships"><Relationship Id="rId2" Type="http://schemas.openxmlformats.org/officeDocument/2006/relationships/image" Target="../media/image193.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80.xml.rels><?xml version="1.0" encoding="UTF-8" standalone="yes"?>
<Relationships xmlns="http://schemas.openxmlformats.org/package/2006/relationships"><Relationship Id="rId2" Type="http://schemas.openxmlformats.org/officeDocument/2006/relationships/image" Target="../media/image194.JPG"/><Relationship Id="rId1" Type="http://schemas.openxmlformats.org/officeDocument/2006/relationships/slideLayout" Target="../slideLayouts/slideLayout7.xml"/></Relationships>
</file>

<file path=ppt/slides/_rels/slide181.xml.rels><?xml version="1.0" encoding="UTF-8" standalone="yes"?>
<Relationships xmlns="http://schemas.openxmlformats.org/package/2006/relationships"><Relationship Id="rId2" Type="http://schemas.openxmlformats.org/officeDocument/2006/relationships/image" Target="../media/image195.jpeg"/><Relationship Id="rId1" Type="http://schemas.openxmlformats.org/officeDocument/2006/relationships/slideLayout" Target="../slideLayouts/slideLayout7.xml"/></Relationships>
</file>

<file path=ppt/slides/_rels/slide182.xml.rels><?xml version="1.0" encoding="UTF-8" standalone="yes"?>
<Relationships xmlns="http://schemas.openxmlformats.org/package/2006/relationships"><Relationship Id="rId2" Type="http://schemas.openxmlformats.org/officeDocument/2006/relationships/image" Target="../media/image196.jpeg"/><Relationship Id="rId1" Type="http://schemas.openxmlformats.org/officeDocument/2006/relationships/slideLayout" Target="../slideLayouts/slideLayout7.xml"/></Relationships>
</file>

<file path=ppt/slides/_rels/slide183.xml.rels><?xml version="1.0" encoding="UTF-8" standalone="yes"?>
<Relationships xmlns="http://schemas.openxmlformats.org/package/2006/relationships"><Relationship Id="rId2" Type="http://schemas.openxmlformats.org/officeDocument/2006/relationships/image" Target="../media/image197.jpeg"/><Relationship Id="rId1" Type="http://schemas.openxmlformats.org/officeDocument/2006/relationships/slideLayout" Target="../slideLayouts/slideLayout7.xml"/></Relationships>
</file>

<file path=ppt/slides/_rels/slide184.xml.rels><?xml version="1.0" encoding="UTF-8" standalone="yes"?>
<Relationships xmlns="http://schemas.openxmlformats.org/package/2006/relationships"><Relationship Id="rId3" Type="http://schemas.openxmlformats.org/officeDocument/2006/relationships/image" Target="../media/image199.jpeg"/><Relationship Id="rId2" Type="http://schemas.openxmlformats.org/officeDocument/2006/relationships/image" Target="../media/image198.jpeg"/><Relationship Id="rId1" Type="http://schemas.openxmlformats.org/officeDocument/2006/relationships/slideLayout" Target="../slideLayouts/slideLayout7.xml"/></Relationships>
</file>

<file path=ppt/slides/_rels/slide185.xml.rels><?xml version="1.0" encoding="UTF-8" standalone="yes"?>
<Relationships xmlns="http://schemas.openxmlformats.org/package/2006/relationships"><Relationship Id="rId2" Type="http://schemas.openxmlformats.org/officeDocument/2006/relationships/image" Target="../media/image200.jpeg"/><Relationship Id="rId1" Type="http://schemas.openxmlformats.org/officeDocument/2006/relationships/slideLayout" Target="../slideLayouts/slideLayout7.xml"/></Relationships>
</file>

<file path=ppt/slides/_rels/slide186.xml.rels><?xml version="1.0" encoding="UTF-8" standalone="yes"?>
<Relationships xmlns="http://schemas.openxmlformats.org/package/2006/relationships"><Relationship Id="rId2" Type="http://schemas.openxmlformats.org/officeDocument/2006/relationships/image" Target="../media/image201.jpeg"/><Relationship Id="rId1" Type="http://schemas.openxmlformats.org/officeDocument/2006/relationships/slideLayout" Target="../slideLayouts/slideLayout7.xml"/></Relationships>
</file>

<file path=ppt/slides/_rels/slide187.xml.rels><?xml version="1.0" encoding="UTF-8" standalone="yes"?>
<Relationships xmlns="http://schemas.openxmlformats.org/package/2006/relationships"><Relationship Id="rId2" Type="http://schemas.openxmlformats.org/officeDocument/2006/relationships/image" Target="../media/image202.jpeg"/><Relationship Id="rId1" Type="http://schemas.openxmlformats.org/officeDocument/2006/relationships/slideLayout" Target="../slideLayouts/slideLayout7.xml"/></Relationships>
</file>

<file path=ppt/slides/_rels/slide188.xml.rels><?xml version="1.0" encoding="UTF-8" standalone="yes"?>
<Relationships xmlns="http://schemas.openxmlformats.org/package/2006/relationships"><Relationship Id="rId2" Type="http://schemas.openxmlformats.org/officeDocument/2006/relationships/image" Target="../media/image203.jpeg"/><Relationship Id="rId1" Type="http://schemas.openxmlformats.org/officeDocument/2006/relationships/slideLayout" Target="../slideLayouts/slideLayout7.xml"/></Relationships>
</file>

<file path=ppt/slides/_rels/slide189.xml.rels><?xml version="1.0" encoding="UTF-8" standalone="yes"?>
<Relationships xmlns="http://schemas.openxmlformats.org/package/2006/relationships"><Relationship Id="rId2" Type="http://schemas.openxmlformats.org/officeDocument/2006/relationships/image" Target="../media/image204.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90.xml.rels><?xml version="1.0" encoding="UTF-8" standalone="yes"?>
<Relationships xmlns="http://schemas.openxmlformats.org/package/2006/relationships"><Relationship Id="rId2" Type="http://schemas.openxmlformats.org/officeDocument/2006/relationships/image" Target="../media/image205.jpeg"/><Relationship Id="rId1" Type="http://schemas.openxmlformats.org/officeDocument/2006/relationships/slideLayout" Target="../slideLayouts/slideLayout7.xml"/></Relationships>
</file>

<file path=ppt/slides/_rels/slide191.xml.rels><?xml version="1.0" encoding="UTF-8" standalone="yes"?>
<Relationships xmlns="http://schemas.openxmlformats.org/package/2006/relationships"><Relationship Id="rId2" Type="http://schemas.openxmlformats.org/officeDocument/2006/relationships/image" Target="../media/image206.jpeg"/><Relationship Id="rId1" Type="http://schemas.openxmlformats.org/officeDocument/2006/relationships/slideLayout" Target="../slideLayouts/slideLayout7.xml"/></Relationships>
</file>

<file path=ppt/slides/_rels/slide192.xml.rels><?xml version="1.0" encoding="UTF-8" standalone="yes"?>
<Relationships xmlns="http://schemas.openxmlformats.org/package/2006/relationships"><Relationship Id="rId2" Type="http://schemas.openxmlformats.org/officeDocument/2006/relationships/image" Target="../media/image207.jpeg"/><Relationship Id="rId1" Type="http://schemas.openxmlformats.org/officeDocument/2006/relationships/slideLayout" Target="../slideLayouts/slideLayout7.xml"/></Relationships>
</file>

<file path=ppt/slides/_rels/slide193.xml.rels><?xml version="1.0" encoding="UTF-8" standalone="yes"?>
<Relationships xmlns="http://schemas.openxmlformats.org/package/2006/relationships"><Relationship Id="rId2" Type="http://schemas.openxmlformats.org/officeDocument/2006/relationships/image" Target="../media/image208.jpeg"/><Relationship Id="rId1" Type="http://schemas.openxmlformats.org/officeDocument/2006/relationships/slideLayout" Target="../slideLayouts/slideLayout7.xml"/></Relationships>
</file>

<file path=ppt/slides/_rels/slide194.xml.rels><?xml version="1.0" encoding="UTF-8" standalone="yes"?>
<Relationships xmlns="http://schemas.openxmlformats.org/package/2006/relationships"><Relationship Id="rId2" Type="http://schemas.openxmlformats.org/officeDocument/2006/relationships/image" Target="../media/image209.jpeg"/><Relationship Id="rId1" Type="http://schemas.openxmlformats.org/officeDocument/2006/relationships/slideLayout" Target="../slideLayouts/slideLayout7.xml"/></Relationships>
</file>

<file path=ppt/slides/_rels/slide195.xml.rels><?xml version="1.0" encoding="UTF-8" standalone="yes"?>
<Relationships xmlns="http://schemas.openxmlformats.org/package/2006/relationships"><Relationship Id="rId2" Type="http://schemas.openxmlformats.org/officeDocument/2006/relationships/image" Target="../media/image210.jpeg"/><Relationship Id="rId1" Type="http://schemas.openxmlformats.org/officeDocument/2006/relationships/slideLayout" Target="../slideLayouts/slideLayout7.xml"/></Relationships>
</file>

<file path=ppt/slides/_rels/slide196.xml.rels><?xml version="1.0" encoding="UTF-8" standalone="yes"?>
<Relationships xmlns="http://schemas.openxmlformats.org/package/2006/relationships"><Relationship Id="rId2" Type="http://schemas.openxmlformats.org/officeDocument/2006/relationships/image" Target="../media/image211.jpeg"/><Relationship Id="rId1" Type="http://schemas.openxmlformats.org/officeDocument/2006/relationships/slideLayout" Target="../slideLayouts/slideLayout7.xml"/></Relationships>
</file>

<file path=ppt/slides/_rels/slide197.xml.rels><?xml version="1.0" encoding="UTF-8" standalone="yes"?>
<Relationships xmlns="http://schemas.openxmlformats.org/package/2006/relationships"><Relationship Id="rId2" Type="http://schemas.openxmlformats.org/officeDocument/2006/relationships/image" Target="../media/image212.jpeg"/><Relationship Id="rId1" Type="http://schemas.openxmlformats.org/officeDocument/2006/relationships/slideLayout" Target="../slideLayouts/slideLayout7.xml"/></Relationships>
</file>

<file path=ppt/slides/_rels/slide198.xml.rels><?xml version="1.0" encoding="UTF-8" standalone="yes"?>
<Relationships xmlns="http://schemas.openxmlformats.org/package/2006/relationships"><Relationship Id="rId2" Type="http://schemas.openxmlformats.org/officeDocument/2006/relationships/image" Target="../media/image213.jpeg"/><Relationship Id="rId1" Type="http://schemas.openxmlformats.org/officeDocument/2006/relationships/slideLayout" Target="../slideLayouts/slideLayout7.xml"/></Relationships>
</file>

<file path=ppt/slides/_rels/slide199.xml.rels><?xml version="1.0" encoding="UTF-8" standalone="yes"?>
<Relationships xmlns="http://schemas.openxmlformats.org/package/2006/relationships"><Relationship Id="rId2" Type="http://schemas.openxmlformats.org/officeDocument/2006/relationships/image" Target="../media/image214.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00.xml.rels><?xml version="1.0" encoding="UTF-8" standalone="yes"?>
<Relationships xmlns="http://schemas.openxmlformats.org/package/2006/relationships"><Relationship Id="rId2" Type="http://schemas.openxmlformats.org/officeDocument/2006/relationships/image" Target="../media/image215.jpeg"/><Relationship Id="rId1" Type="http://schemas.openxmlformats.org/officeDocument/2006/relationships/slideLayout" Target="../slideLayouts/slideLayout7.xml"/></Relationships>
</file>

<file path=ppt/slides/_rels/slide201.xml.rels><?xml version="1.0" encoding="UTF-8" standalone="yes"?>
<Relationships xmlns="http://schemas.openxmlformats.org/package/2006/relationships"><Relationship Id="rId2" Type="http://schemas.openxmlformats.org/officeDocument/2006/relationships/image" Target="../media/image216.jpeg"/><Relationship Id="rId1" Type="http://schemas.openxmlformats.org/officeDocument/2006/relationships/slideLayout" Target="../slideLayouts/slideLayout7.xml"/></Relationships>
</file>

<file path=ppt/slides/_rels/slide202.xml.rels><?xml version="1.0" encoding="UTF-8" standalone="yes"?>
<Relationships xmlns="http://schemas.openxmlformats.org/package/2006/relationships"><Relationship Id="rId2" Type="http://schemas.openxmlformats.org/officeDocument/2006/relationships/image" Target="../media/image217.jpeg"/><Relationship Id="rId1" Type="http://schemas.openxmlformats.org/officeDocument/2006/relationships/slideLayout" Target="../slideLayouts/slideLayout7.xml"/></Relationships>
</file>

<file path=ppt/slides/_rels/slide203.xml.rels><?xml version="1.0" encoding="UTF-8" standalone="yes"?>
<Relationships xmlns="http://schemas.openxmlformats.org/package/2006/relationships"><Relationship Id="rId2" Type="http://schemas.openxmlformats.org/officeDocument/2006/relationships/image" Target="../media/image218.jpeg"/><Relationship Id="rId1" Type="http://schemas.openxmlformats.org/officeDocument/2006/relationships/slideLayout" Target="../slideLayouts/slideLayout7.xml"/></Relationships>
</file>

<file path=ppt/slides/_rels/slide204.xml.rels><?xml version="1.0" encoding="UTF-8" standalone="yes"?>
<Relationships xmlns="http://schemas.openxmlformats.org/package/2006/relationships"><Relationship Id="rId2" Type="http://schemas.openxmlformats.org/officeDocument/2006/relationships/image" Target="../media/image219.jpeg"/><Relationship Id="rId1" Type="http://schemas.openxmlformats.org/officeDocument/2006/relationships/slideLayout" Target="../slideLayouts/slideLayout7.xml"/></Relationships>
</file>

<file path=ppt/slides/_rels/slide205.xml.rels><?xml version="1.0" encoding="UTF-8" standalone="yes"?>
<Relationships xmlns="http://schemas.openxmlformats.org/package/2006/relationships"><Relationship Id="rId2" Type="http://schemas.openxmlformats.org/officeDocument/2006/relationships/image" Target="../media/image220.jpeg"/><Relationship Id="rId1" Type="http://schemas.openxmlformats.org/officeDocument/2006/relationships/slideLayout" Target="../slideLayouts/slideLayout7.xml"/></Relationships>
</file>

<file path=ppt/slides/_rels/slide206.xml.rels><?xml version="1.0" encoding="UTF-8" standalone="yes"?>
<Relationships xmlns="http://schemas.openxmlformats.org/package/2006/relationships"><Relationship Id="rId2" Type="http://schemas.openxmlformats.org/officeDocument/2006/relationships/image" Target="../media/image221.jpeg"/><Relationship Id="rId1" Type="http://schemas.openxmlformats.org/officeDocument/2006/relationships/slideLayout" Target="../slideLayouts/slideLayout7.xml"/></Relationships>
</file>

<file path=ppt/slides/_rels/slide207.xml.rels><?xml version="1.0" encoding="UTF-8" standalone="yes"?>
<Relationships xmlns="http://schemas.openxmlformats.org/package/2006/relationships"><Relationship Id="rId2" Type="http://schemas.openxmlformats.org/officeDocument/2006/relationships/image" Target="../media/image222.jpeg"/><Relationship Id="rId1" Type="http://schemas.openxmlformats.org/officeDocument/2006/relationships/slideLayout" Target="../slideLayouts/slideLayout7.xml"/></Relationships>
</file>

<file path=ppt/slides/_rels/slide208.xml.rels><?xml version="1.0" encoding="UTF-8" standalone="yes"?>
<Relationships xmlns="http://schemas.openxmlformats.org/package/2006/relationships"><Relationship Id="rId2" Type="http://schemas.openxmlformats.org/officeDocument/2006/relationships/image" Target="../media/image223.jpeg"/><Relationship Id="rId1" Type="http://schemas.openxmlformats.org/officeDocument/2006/relationships/slideLayout" Target="../slideLayouts/slideLayout7.xml"/></Relationships>
</file>

<file path=ppt/slides/_rels/slide209.xml.rels><?xml version="1.0" encoding="UTF-8" standalone="yes"?>
<Relationships xmlns="http://schemas.openxmlformats.org/package/2006/relationships"><Relationship Id="rId2" Type="http://schemas.openxmlformats.org/officeDocument/2006/relationships/image" Target="../media/image224.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25.png"/></Relationships>
</file>

<file path=ppt/slides/_rels/slide211.xml.rels><?xml version="1.0" encoding="UTF-8" standalone="yes"?>
<Relationships xmlns="http://schemas.openxmlformats.org/package/2006/relationships"><Relationship Id="rId2" Type="http://schemas.openxmlformats.org/officeDocument/2006/relationships/image" Target="../media/image226.jpeg"/><Relationship Id="rId1" Type="http://schemas.openxmlformats.org/officeDocument/2006/relationships/slideLayout" Target="../slideLayouts/slideLayout7.xml"/></Relationships>
</file>

<file path=ppt/slides/_rels/slide212.xml.rels><?xml version="1.0" encoding="UTF-8" standalone="yes"?>
<Relationships xmlns="http://schemas.openxmlformats.org/package/2006/relationships"><Relationship Id="rId2" Type="http://schemas.openxmlformats.org/officeDocument/2006/relationships/image" Target="../media/image227.jpeg"/><Relationship Id="rId1" Type="http://schemas.openxmlformats.org/officeDocument/2006/relationships/slideLayout" Target="../slideLayouts/slideLayout7.xml"/></Relationships>
</file>

<file path=ppt/slides/_rels/slide213.xml.rels><?xml version="1.0" encoding="UTF-8" standalone="yes"?>
<Relationships xmlns="http://schemas.openxmlformats.org/package/2006/relationships"><Relationship Id="rId2" Type="http://schemas.openxmlformats.org/officeDocument/2006/relationships/image" Target="../media/image228.jpeg"/><Relationship Id="rId1" Type="http://schemas.openxmlformats.org/officeDocument/2006/relationships/slideLayout" Target="../slideLayouts/slideLayout7.xml"/></Relationships>
</file>

<file path=ppt/slides/_rels/slide214.xml.rels><?xml version="1.0" encoding="UTF-8" standalone="yes"?>
<Relationships xmlns="http://schemas.openxmlformats.org/package/2006/relationships"><Relationship Id="rId2" Type="http://schemas.openxmlformats.org/officeDocument/2006/relationships/image" Target="../media/image229.jpeg"/><Relationship Id="rId1" Type="http://schemas.openxmlformats.org/officeDocument/2006/relationships/slideLayout" Target="../slideLayouts/slideLayout7.xml"/></Relationships>
</file>

<file path=ppt/slides/_rels/slide215.xml.rels><?xml version="1.0" encoding="UTF-8" standalone="yes"?>
<Relationships xmlns="http://schemas.openxmlformats.org/package/2006/relationships"><Relationship Id="rId2" Type="http://schemas.openxmlformats.org/officeDocument/2006/relationships/image" Target="../media/image230.jpeg"/><Relationship Id="rId1" Type="http://schemas.openxmlformats.org/officeDocument/2006/relationships/slideLayout" Target="../slideLayouts/slideLayout7.xml"/></Relationships>
</file>

<file path=ppt/slides/_rels/slide216.xml.rels><?xml version="1.0" encoding="UTF-8" standalone="yes"?>
<Relationships xmlns="http://schemas.openxmlformats.org/package/2006/relationships"><Relationship Id="rId2" Type="http://schemas.openxmlformats.org/officeDocument/2006/relationships/image" Target="../media/image231.jpeg"/><Relationship Id="rId1" Type="http://schemas.openxmlformats.org/officeDocument/2006/relationships/slideLayout" Target="../slideLayouts/slideLayout7.xml"/></Relationships>
</file>

<file path=ppt/slides/_rels/slide217.xml.rels><?xml version="1.0" encoding="UTF-8" standalone="yes"?>
<Relationships xmlns="http://schemas.openxmlformats.org/package/2006/relationships"><Relationship Id="rId2" Type="http://schemas.openxmlformats.org/officeDocument/2006/relationships/image" Target="../media/image232.jpeg"/><Relationship Id="rId1" Type="http://schemas.openxmlformats.org/officeDocument/2006/relationships/slideLayout" Target="../slideLayouts/slideLayout7.xml"/></Relationships>
</file>

<file path=ppt/slides/_rels/slide218.xml.rels><?xml version="1.0" encoding="UTF-8" standalone="yes"?>
<Relationships xmlns="http://schemas.openxmlformats.org/package/2006/relationships"><Relationship Id="rId2" Type="http://schemas.openxmlformats.org/officeDocument/2006/relationships/image" Target="../media/image233.jpeg"/><Relationship Id="rId1" Type="http://schemas.openxmlformats.org/officeDocument/2006/relationships/slideLayout" Target="../slideLayouts/slideLayout7.xml"/></Relationships>
</file>

<file path=ppt/slides/_rels/slide219.xml.rels><?xml version="1.0" encoding="UTF-8" standalone="yes"?>
<Relationships xmlns="http://schemas.openxmlformats.org/package/2006/relationships"><Relationship Id="rId2" Type="http://schemas.openxmlformats.org/officeDocument/2006/relationships/image" Target="../media/image234.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20.xml.rels><?xml version="1.0" encoding="UTF-8" standalone="yes"?>
<Relationships xmlns="http://schemas.openxmlformats.org/package/2006/relationships"><Relationship Id="rId2" Type="http://schemas.openxmlformats.org/officeDocument/2006/relationships/image" Target="../media/image235.jpeg"/><Relationship Id="rId1" Type="http://schemas.openxmlformats.org/officeDocument/2006/relationships/slideLayout" Target="../slideLayouts/slideLayout7.xml"/></Relationships>
</file>

<file path=ppt/slides/_rels/slide221.xml.rels><?xml version="1.0" encoding="UTF-8" standalone="yes"?>
<Relationships xmlns="http://schemas.openxmlformats.org/package/2006/relationships"><Relationship Id="rId2" Type="http://schemas.openxmlformats.org/officeDocument/2006/relationships/image" Target="../media/image236.jpeg"/><Relationship Id="rId1" Type="http://schemas.openxmlformats.org/officeDocument/2006/relationships/slideLayout" Target="../slideLayouts/slideLayout7.xml"/></Relationships>
</file>

<file path=ppt/slides/_rels/slide222.xml.rels><?xml version="1.0" encoding="UTF-8" standalone="yes"?>
<Relationships xmlns="http://schemas.openxmlformats.org/package/2006/relationships"><Relationship Id="rId2" Type="http://schemas.openxmlformats.org/officeDocument/2006/relationships/image" Target="../media/image237.jpeg"/><Relationship Id="rId1" Type="http://schemas.openxmlformats.org/officeDocument/2006/relationships/slideLayout" Target="../slideLayouts/slideLayout7.xml"/></Relationships>
</file>

<file path=ppt/slides/_rels/slide223.xml.rels><?xml version="1.0" encoding="UTF-8" standalone="yes"?>
<Relationships xmlns="http://schemas.openxmlformats.org/package/2006/relationships"><Relationship Id="rId2" Type="http://schemas.openxmlformats.org/officeDocument/2006/relationships/image" Target="../media/image238.jpeg"/><Relationship Id="rId1" Type="http://schemas.openxmlformats.org/officeDocument/2006/relationships/slideLayout" Target="../slideLayouts/slideLayout7.xml"/></Relationships>
</file>

<file path=ppt/slides/_rels/slide224.xml.rels><?xml version="1.0" encoding="UTF-8" standalone="yes"?>
<Relationships xmlns="http://schemas.openxmlformats.org/package/2006/relationships"><Relationship Id="rId2" Type="http://schemas.openxmlformats.org/officeDocument/2006/relationships/image" Target="../media/image239.jpeg"/><Relationship Id="rId1" Type="http://schemas.openxmlformats.org/officeDocument/2006/relationships/slideLayout" Target="../slideLayouts/slideLayout7.xml"/></Relationships>
</file>

<file path=ppt/slides/_rels/slide225.xml.rels><?xml version="1.0" encoding="UTF-8" standalone="yes"?>
<Relationships xmlns="http://schemas.openxmlformats.org/package/2006/relationships"><Relationship Id="rId2" Type="http://schemas.openxmlformats.org/officeDocument/2006/relationships/image" Target="../media/image240.jpeg"/><Relationship Id="rId1" Type="http://schemas.openxmlformats.org/officeDocument/2006/relationships/slideLayout" Target="../slideLayouts/slideLayout7.xml"/></Relationships>
</file>

<file path=ppt/slides/_rels/slide226.xml.rels><?xml version="1.0" encoding="UTF-8" standalone="yes"?>
<Relationships xmlns="http://schemas.openxmlformats.org/package/2006/relationships"><Relationship Id="rId2" Type="http://schemas.openxmlformats.org/officeDocument/2006/relationships/image" Target="../media/image241.jpeg"/><Relationship Id="rId1" Type="http://schemas.openxmlformats.org/officeDocument/2006/relationships/slideLayout" Target="../slideLayouts/slideLayout7.xml"/></Relationships>
</file>

<file path=ppt/slides/_rels/slide227.xml.rels><?xml version="1.0" encoding="UTF-8" standalone="yes"?>
<Relationships xmlns="http://schemas.openxmlformats.org/package/2006/relationships"><Relationship Id="rId2" Type="http://schemas.openxmlformats.org/officeDocument/2006/relationships/image" Target="../media/image242.jpeg"/><Relationship Id="rId1" Type="http://schemas.openxmlformats.org/officeDocument/2006/relationships/slideLayout" Target="../slideLayouts/slideLayout7.xml"/></Relationships>
</file>

<file path=ppt/slides/_rels/slide228.xml.rels><?xml version="1.0" encoding="UTF-8" standalone="yes"?>
<Relationships xmlns="http://schemas.openxmlformats.org/package/2006/relationships"><Relationship Id="rId2" Type="http://schemas.openxmlformats.org/officeDocument/2006/relationships/image" Target="../media/image243.jpeg"/><Relationship Id="rId1" Type="http://schemas.openxmlformats.org/officeDocument/2006/relationships/slideLayout" Target="../slideLayouts/slideLayout7.xml"/></Relationships>
</file>

<file path=ppt/slides/_rels/slide229.xml.rels><?xml version="1.0" encoding="UTF-8" standalone="yes"?>
<Relationships xmlns="http://schemas.openxmlformats.org/package/2006/relationships"><Relationship Id="rId2" Type="http://schemas.openxmlformats.org/officeDocument/2006/relationships/image" Target="../media/image244.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30.xml.rels><?xml version="1.0" encoding="UTF-8" standalone="yes"?>
<Relationships xmlns="http://schemas.openxmlformats.org/package/2006/relationships"><Relationship Id="rId2" Type="http://schemas.openxmlformats.org/officeDocument/2006/relationships/image" Target="../media/image245.jpeg"/><Relationship Id="rId1" Type="http://schemas.openxmlformats.org/officeDocument/2006/relationships/slideLayout" Target="../slideLayouts/slideLayout7.xml"/></Relationships>
</file>

<file path=ppt/slides/_rels/slide231.xml.rels><?xml version="1.0" encoding="UTF-8" standalone="yes"?>
<Relationships xmlns="http://schemas.openxmlformats.org/package/2006/relationships"><Relationship Id="rId2" Type="http://schemas.openxmlformats.org/officeDocument/2006/relationships/image" Target="../media/image246.jpeg"/><Relationship Id="rId1" Type="http://schemas.openxmlformats.org/officeDocument/2006/relationships/slideLayout" Target="../slideLayouts/slideLayout7.xml"/></Relationships>
</file>

<file path=ppt/slides/_rels/slide232.xml.rels><?xml version="1.0" encoding="UTF-8" standalone="yes"?>
<Relationships xmlns="http://schemas.openxmlformats.org/package/2006/relationships"><Relationship Id="rId3" Type="http://schemas.openxmlformats.org/officeDocument/2006/relationships/image" Target="../media/image248.jpeg"/><Relationship Id="rId2" Type="http://schemas.openxmlformats.org/officeDocument/2006/relationships/image" Target="../media/image247.jpeg"/><Relationship Id="rId1" Type="http://schemas.openxmlformats.org/officeDocument/2006/relationships/slideLayout" Target="../slideLayouts/slideLayout7.xml"/></Relationships>
</file>

<file path=ppt/slides/_rels/slide233.xml.rels><?xml version="1.0" encoding="UTF-8" standalone="yes"?>
<Relationships xmlns="http://schemas.openxmlformats.org/package/2006/relationships"><Relationship Id="rId3" Type="http://schemas.openxmlformats.org/officeDocument/2006/relationships/image" Target="../media/image250.jpeg"/><Relationship Id="rId2" Type="http://schemas.openxmlformats.org/officeDocument/2006/relationships/image" Target="../media/image249.jpeg"/><Relationship Id="rId1" Type="http://schemas.openxmlformats.org/officeDocument/2006/relationships/slideLayout" Target="../slideLayouts/slideLayout7.xml"/></Relationships>
</file>

<file path=ppt/slides/_rels/slide234.xml.rels><?xml version="1.0" encoding="UTF-8" standalone="yes"?>
<Relationships xmlns="http://schemas.openxmlformats.org/package/2006/relationships"><Relationship Id="rId2" Type="http://schemas.openxmlformats.org/officeDocument/2006/relationships/image" Target="../media/image251.jpeg"/><Relationship Id="rId1" Type="http://schemas.openxmlformats.org/officeDocument/2006/relationships/slideLayout" Target="../slideLayouts/slideLayout7.xml"/></Relationships>
</file>

<file path=ppt/slides/_rels/slide2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52.png"/></Relationships>
</file>

<file path=ppt/slides/_rels/slide236.xml.rels><?xml version="1.0" encoding="UTF-8" standalone="yes"?>
<Relationships xmlns="http://schemas.openxmlformats.org/package/2006/relationships"><Relationship Id="rId2" Type="http://schemas.openxmlformats.org/officeDocument/2006/relationships/image" Target="../media/image253.jpeg"/><Relationship Id="rId1" Type="http://schemas.openxmlformats.org/officeDocument/2006/relationships/slideLayout" Target="../slideLayouts/slideLayout7.xml"/></Relationships>
</file>

<file path=ppt/slides/_rels/slide237.xml.rels><?xml version="1.0" encoding="UTF-8" standalone="yes"?>
<Relationships xmlns="http://schemas.openxmlformats.org/package/2006/relationships"><Relationship Id="rId2" Type="http://schemas.openxmlformats.org/officeDocument/2006/relationships/image" Target="../media/image254.jpeg"/><Relationship Id="rId1" Type="http://schemas.openxmlformats.org/officeDocument/2006/relationships/slideLayout" Target="../slideLayouts/slideLayout7.xml"/></Relationships>
</file>

<file path=ppt/slides/_rels/slide238.xml.rels><?xml version="1.0" encoding="UTF-8" standalone="yes"?>
<Relationships xmlns="http://schemas.openxmlformats.org/package/2006/relationships"><Relationship Id="rId2" Type="http://schemas.openxmlformats.org/officeDocument/2006/relationships/image" Target="../media/image255.jpeg"/><Relationship Id="rId1" Type="http://schemas.openxmlformats.org/officeDocument/2006/relationships/slideLayout" Target="../slideLayouts/slideLayout7.xml"/></Relationships>
</file>

<file path=ppt/slides/_rels/slide239.xml.rels><?xml version="1.0" encoding="UTF-8" standalone="yes"?>
<Relationships xmlns="http://schemas.openxmlformats.org/package/2006/relationships"><Relationship Id="rId2" Type="http://schemas.openxmlformats.org/officeDocument/2006/relationships/image" Target="../media/image256.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40.xml.rels><?xml version="1.0" encoding="UTF-8" standalone="yes"?>
<Relationships xmlns="http://schemas.openxmlformats.org/package/2006/relationships"><Relationship Id="rId2" Type="http://schemas.openxmlformats.org/officeDocument/2006/relationships/image" Target="../media/image257.jpeg"/><Relationship Id="rId1" Type="http://schemas.openxmlformats.org/officeDocument/2006/relationships/slideLayout" Target="../slideLayouts/slideLayout7.xml"/></Relationships>
</file>

<file path=ppt/slides/_rels/slide241.xml.rels><?xml version="1.0" encoding="UTF-8" standalone="yes"?>
<Relationships xmlns="http://schemas.openxmlformats.org/package/2006/relationships"><Relationship Id="rId2" Type="http://schemas.openxmlformats.org/officeDocument/2006/relationships/image" Target="../media/image258.jpeg"/><Relationship Id="rId1" Type="http://schemas.openxmlformats.org/officeDocument/2006/relationships/slideLayout" Target="../slideLayouts/slideLayout7.xml"/></Relationships>
</file>

<file path=ppt/slides/_rels/slide242.xml.rels><?xml version="1.0" encoding="UTF-8" standalone="yes"?>
<Relationships xmlns="http://schemas.openxmlformats.org/package/2006/relationships"><Relationship Id="rId2" Type="http://schemas.openxmlformats.org/officeDocument/2006/relationships/image" Target="../media/image259.jpeg"/><Relationship Id="rId1" Type="http://schemas.openxmlformats.org/officeDocument/2006/relationships/slideLayout" Target="../slideLayouts/slideLayout7.xml"/></Relationships>
</file>

<file path=ppt/slides/_rels/slide243.xml.rels><?xml version="1.0" encoding="UTF-8" standalone="yes"?>
<Relationships xmlns="http://schemas.openxmlformats.org/package/2006/relationships"><Relationship Id="rId2" Type="http://schemas.openxmlformats.org/officeDocument/2006/relationships/image" Target="../media/image260.jpeg"/><Relationship Id="rId1" Type="http://schemas.openxmlformats.org/officeDocument/2006/relationships/slideLayout" Target="../slideLayouts/slideLayout7.xml"/></Relationships>
</file>

<file path=ppt/slides/_rels/slide244.xml.rels><?xml version="1.0" encoding="UTF-8" standalone="yes"?>
<Relationships xmlns="http://schemas.openxmlformats.org/package/2006/relationships"><Relationship Id="rId2" Type="http://schemas.openxmlformats.org/officeDocument/2006/relationships/image" Target="../media/image261.jpeg"/><Relationship Id="rId1" Type="http://schemas.openxmlformats.org/officeDocument/2006/relationships/slideLayout" Target="../slideLayouts/slideLayout7.xml"/></Relationships>
</file>

<file path=ppt/slides/_rels/slide245.xml.rels><?xml version="1.0" encoding="UTF-8" standalone="yes"?>
<Relationships xmlns="http://schemas.openxmlformats.org/package/2006/relationships"><Relationship Id="rId2" Type="http://schemas.openxmlformats.org/officeDocument/2006/relationships/image" Target="../media/image262.jpeg"/><Relationship Id="rId1" Type="http://schemas.openxmlformats.org/officeDocument/2006/relationships/slideLayout" Target="../slideLayouts/slideLayout7.xml"/></Relationships>
</file>

<file path=ppt/slides/_rels/slide246.xml.rels><?xml version="1.0" encoding="UTF-8" standalone="yes"?>
<Relationships xmlns="http://schemas.openxmlformats.org/package/2006/relationships"><Relationship Id="rId2" Type="http://schemas.openxmlformats.org/officeDocument/2006/relationships/image" Target="../media/image263.jpeg"/><Relationship Id="rId1" Type="http://schemas.openxmlformats.org/officeDocument/2006/relationships/slideLayout" Target="../slideLayouts/slideLayout7.xml"/></Relationships>
</file>

<file path=ppt/slides/_rels/slide247.xml.rels><?xml version="1.0" encoding="UTF-8" standalone="yes"?>
<Relationships xmlns="http://schemas.openxmlformats.org/package/2006/relationships"><Relationship Id="rId2" Type="http://schemas.openxmlformats.org/officeDocument/2006/relationships/image" Target="../media/image264.jpeg"/><Relationship Id="rId1" Type="http://schemas.openxmlformats.org/officeDocument/2006/relationships/slideLayout" Target="../slideLayouts/slideLayout7.xml"/></Relationships>
</file>

<file path=ppt/slides/_rels/slide248.xml.rels><?xml version="1.0" encoding="UTF-8" standalone="yes"?>
<Relationships xmlns="http://schemas.openxmlformats.org/package/2006/relationships"><Relationship Id="rId2" Type="http://schemas.openxmlformats.org/officeDocument/2006/relationships/image" Target="../media/image265.jpeg"/><Relationship Id="rId1" Type="http://schemas.openxmlformats.org/officeDocument/2006/relationships/slideLayout" Target="../slideLayouts/slideLayout7.xml"/></Relationships>
</file>

<file path=ppt/slides/_rels/slide249.xml.rels><?xml version="1.0" encoding="UTF-8" standalone="yes"?>
<Relationships xmlns="http://schemas.openxmlformats.org/package/2006/relationships"><Relationship Id="rId2" Type="http://schemas.openxmlformats.org/officeDocument/2006/relationships/image" Target="../media/image266.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50.xml.rels><?xml version="1.0" encoding="UTF-8" standalone="yes"?>
<Relationships xmlns="http://schemas.openxmlformats.org/package/2006/relationships"><Relationship Id="rId2" Type="http://schemas.openxmlformats.org/officeDocument/2006/relationships/image" Target="../media/image267.jpeg"/><Relationship Id="rId1" Type="http://schemas.openxmlformats.org/officeDocument/2006/relationships/slideLayout" Target="../slideLayouts/slideLayout7.xml"/></Relationships>
</file>

<file path=ppt/slides/_rels/slide251.xml.rels><?xml version="1.0" encoding="UTF-8" standalone="yes"?>
<Relationships xmlns="http://schemas.openxmlformats.org/package/2006/relationships"><Relationship Id="rId2" Type="http://schemas.openxmlformats.org/officeDocument/2006/relationships/image" Target="../media/image268.jpeg"/><Relationship Id="rId1" Type="http://schemas.openxmlformats.org/officeDocument/2006/relationships/slideLayout" Target="../slideLayouts/slideLayout7.xml"/></Relationships>
</file>

<file path=ppt/slides/_rels/slide25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53.xml.rels><?xml version="1.0" encoding="UTF-8" standalone="yes"?>
<Relationships xmlns="http://schemas.openxmlformats.org/package/2006/relationships"><Relationship Id="rId2" Type="http://schemas.openxmlformats.org/officeDocument/2006/relationships/image" Target="../media/image269.jpeg"/><Relationship Id="rId1" Type="http://schemas.openxmlformats.org/officeDocument/2006/relationships/slideLayout" Target="../slideLayouts/slideLayout7.xml"/></Relationships>
</file>

<file path=ppt/slides/_rels/slide254.xml.rels><?xml version="1.0" encoding="UTF-8" standalone="yes"?>
<Relationships xmlns="http://schemas.openxmlformats.org/package/2006/relationships"><Relationship Id="rId2" Type="http://schemas.openxmlformats.org/officeDocument/2006/relationships/image" Target="../media/image270.jpeg"/><Relationship Id="rId1" Type="http://schemas.openxmlformats.org/officeDocument/2006/relationships/slideLayout" Target="../slideLayouts/slideLayout7.xml"/></Relationships>
</file>

<file path=ppt/slides/_rels/slide255.xml.rels><?xml version="1.0" encoding="UTF-8" standalone="yes"?>
<Relationships xmlns="http://schemas.openxmlformats.org/package/2006/relationships"><Relationship Id="rId2" Type="http://schemas.openxmlformats.org/officeDocument/2006/relationships/image" Target="../media/image271.jpeg"/><Relationship Id="rId1" Type="http://schemas.openxmlformats.org/officeDocument/2006/relationships/slideLayout" Target="../slideLayouts/slideLayout7.xml"/></Relationships>
</file>

<file path=ppt/slides/_rels/slide256.xml.rels><?xml version="1.0" encoding="UTF-8" standalone="yes"?>
<Relationships xmlns="http://schemas.openxmlformats.org/package/2006/relationships"><Relationship Id="rId2" Type="http://schemas.openxmlformats.org/officeDocument/2006/relationships/image" Target="../media/image272.jpeg"/><Relationship Id="rId1" Type="http://schemas.openxmlformats.org/officeDocument/2006/relationships/slideLayout" Target="../slideLayouts/slideLayout7.xml"/></Relationships>
</file>

<file path=ppt/slides/_rels/slide257.xml.rels><?xml version="1.0" encoding="UTF-8" standalone="yes"?>
<Relationships xmlns="http://schemas.openxmlformats.org/package/2006/relationships"><Relationship Id="rId2" Type="http://schemas.openxmlformats.org/officeDocument/2006/relationships/image" Target="../media/image273.jpeg"/><Relationship Id="rId1" Type="http://schemas.openxmlformats.org/officeDocument/2006/relationships/slideLayout" Target="../slideLayouts/slideLayout7.xml"/></Relationships>
</file>

<file path=ppt/slides/_rels/slide258.xml.rels><?xml version="1.0" encoding="UTF-8" standalone="yes"?>
<Relationships xmlns="http://schemas.openxmlformats.org/package/2006/relationships"><Relationship Id="rId2" Type="http://schemas.openxmlformats.org/officeDocument/2006/relationships/image" Target="../media/image274.jpeg"/><Relationship Id="rId1" Type="http://schemas.openxmlformats.org/officeDocument/2006/relationships/slideLayout" Target="../slideLayouts/slideLayout7.xml"/></Relationships>
</file>

<file path=ppt/slides/_rels/slide259.xml.rels><?xml version="1.0" encoding="UTF-8" standalone="yes"?>
<Relationships xmlns="http://schemas.openxmlformats.org/package/2006/relationships"><Relationship Id="rId2" Type="http://schemas.openxmlformats.org/officeDocument/2006/relationships/image" Target="../media/image275.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60.xml.rels><?xml version="1.0" encoding="UTF-8" standalone="yes"?>
<Relationships xmlns="http://schemas.openxmlformats.org/package/2006/relationships"><Relationship Id="rId2" Type="http://schemas.openxmlformats.org/officeDocument/2006/relationships/image" Target="../media/image276.jpeg"/><Relationship Id="rId1" Type="http://schemas.openxmlformats.org/officeDocument/2006/relationships/slideLayout" Target="../slideLayouts/slideLayout7.xml"/></Relationships>
</file>

<file path=ppt/slides/_rels/slide261.xml.rels><?xml version="1.0" encoding="UTF-8" standalone="yes"?>
<Relationships xmlns="http://schemas.openxmlformats.org/package/2006/relationships"><Relationship Id="rId2" Type="http://schemas.openxmlformats.org/officeDocument/2006/relationships/image" Target="../media/image277.jpeg"/><Relationship Id="rId1" Type="http://schemas.openxmlformats.org/officeDocument/2006/relationships/slideLayout" Target="../slideLayouts/slideLayout7.xml"/></Relationships>
</file>

<file path=ppt/slides/_rels/slide262.xml.rels><?xml version="1.0" encoding="UTF-8" standalone="yes"?>
<Relationships xmlns="http://schemas.openxmlformats.org/package/2006/relationships"><Relationship Id="rId2" Type="http://schemas.openxmlformats.org/officeDocument/2006/relationships/image" Target="../media/image278.jpeg"/><Relationship Id="rId1" Type="http://schemas.openxmlformats.org/officeDocument/2006/relationships/slideLayout" Target="../slideLayouts/slideLayout7.xml"/></Relationships>
</file>

<file path=ppt/slides/_rels/slide263.xml.rels><?xml version="1.0" encoding="UTF-8" standalone="yes"?>
<Relationships xmlns="http://schemas.openxmlformats.org/package/2006/relationships"><Relationship Id="rId2" Type="http://schemas.openxmlformats.org/officeDocument/2006/relationships/image" Target="../media/image279.jpeg"/><Relationship Id="rId1" Type="http://schemas.openxmlformats.org/officeDocument/2006/relationships/slideLayout" Target="../slideLayouts/slideLayout7.xml"/></Relationships>
</file>

<file path=ppt/slides/_rels/slide264.xml.rels><?xml version="1.0" encoding="UTF-8" standalone="yes"?>
<Relationships xmlns="http://schemas.openxmlformats.org/package/2006/relationships"><Relationship Id="rId2" Type="http://schemas.openxmlformats.org/officeDocument/2006/relationships/image" Target="../media/image280.jpeg"/><Relationship Id="rId1" Type="http://schemas.openxmlformats.org/officeDocument/2006/relationships/slideLayout" Target="../slideLayouts/slideLayout7.xml"/></Relationships>
</file>

<file path=ppt/slides/_rels/slide265.xml.rels><?xml version="1.0" encoding="UTF-8" standalone="yes"?>
<Relationships xmlns="http://schemas.openxmlformats.org/package/2006/relationships"><Relationship Id="rId2" Type="http://schemas.openxmlformats.org/officeDocument/2006/relationships/image" Target="../media/image281.jpeg"/><Relationship Id="rId1" Type="http://schemas.openxmlformats.org/officeDocument/2006/relationships/slideLayout" Target="../slideLayouts/slideLayout7.xml"/></Relationships>
</file>

<file path=ppt/slides/_rels/slide266.xml.rels><?xml version="1.0" encoding="UTF-8" standalone="yes"?>
<Relationships xmlns="http://schemas.openxmlformats.org/package/2006/relationships"><Relationship Id="rId2" Type="http://schemas.openxmlformats.org/officeDocument/2006/relationships/image" Target="../media/image282.jpeg"/><Relationship Id="rId1" Type="http://schemas.openxmlformats.org/officeDocument/2006/relationships/slideLayout" Target="../slideLayouts/slideLayout7.xml"/></Relationships>
</file>

<file path=ppt/slides/_rels/slide267.xml.rels><?xml version="1.0" encoding="UTF-8" standalone="yes"?>
<Relationships xmlns="http://schemas.openxmlformats.org/package/2006/relationships"><Relationship Id="rId2" Type="http://schemas.openxmlformats.org/officeDocument/2006/relationships/image" Target="../media/image283.jpeg"/><Relationship Id="rId1" Type="http://schemas.openxmlformats.org/officeDocument/2006/relationships/slideLayout" Target="../slideLayouts/slideLayout7.xml"/></Relationships>
</file>

<file path=ppt/slides/_rels/slide268.xml.rels><?xml version="1.0" encoding="UTF-8" standalone="yes"?>
<Relationships xmlns="http://schemas.openxmlformats.org/package/2006/relationships"><Relationship Id="rId2" Type="http://schemas.openxmlformats.org/officeDocument/2006/relationships/image" Target="../media/image284.jpeg"/><Relationship Id="rId1" Type="http://schemas.openxmlformats.org/officeDocument/2006/relationships/slideLayout" Target="../slideLayouts/slideLayout7.xml"/></Relationships>
</file>

<file path=ppt/slides/_rels/slide269.xml.rels><?xml version="1.0" encoding="UTF-8" standalone="yes"?>
<Relationships xmlns="http://schemas.openxmlformats.org/package/2006/relationships"><Relationship Id="rId2" Type="http://schemas.openxmlformats.org/officeDocument/2006/relationships/image" Target="../media/image285.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70.xml.rels><?xml version="1.0" encoding="UTF-8" standalone="yes"?>
<Relationships xmlns="http://schemas.openxmlformats.org/package/2006/relationships"><Relationship Id="rId2" Type="http://schemas.openxmlformats.org/officeDocument/2006/relationships/image" Target="../media/image286.jpeg"/><Relationship Id="rId1" Type="http://schemas.openxmlformats.org/officeDocument/2006/relationships/slideLayout" Target="../slideLayouts/slideLayout7.xml"/></Relationships>
</file>

<file path=ppt/slides/_rels/slide271.xml.rels><?xml version="1.0" encoding="UTF-8" standalone="yes"?>
<Relationships xmlns="http://schemas.openxmlformats.org/package/2006/relationships"><Relationship Id="rId2" Type="http://schemas.openxmlformats.org/officeDocument/2006/relationships/image" Target="../media/image287.jpeg"/><Relationship Id="rId1" Type="http://schemas.openxmlformats.org/officeDocument/2006/relationships/slideLayout" Target="../slideLayouts/slideLayout7.xml"/></Relationships>
</file>

<file path=ppt/slides/_rels/slide272.xml.rels><?xml version="1.0" encoding="UTF-8" standalone="yes"?>
<Relationships xmlns="http://schemas.openxmlformats.org/package/2006/relationships"><Relationship Id="rId2" Type="http://schemas.openxmlformats.org/officeDocument/2006/relationships/image" Target="../media/image288.jpeg"/><Relationship Id="rId1" Type="http://schemas.openxmlformats.org/officeDocument/2006/relationships/slideLayout" Target="../slideLayouts/slideLayout7.xml"/></Relationships>
</file>

<file path=ppt/slides/_rels/slide273.xml.rels><?xml version="1.0" encoding="UTF-8" standalone="yes"?>
<Relationships xmlns="http://schemas.openxmlformats.org/package/2006/relationships"><Relationship Id="rId2" Type="http://schemas.openxmlformats.org/officeDocument/2006/relationships/image" Target="../media/image289.jpeg"/><Relationship Id="rId1" Type="http://schemas.openxmlformats.org/officeDocument/2006/relationships/slideLayout" Target="../slideLayouts/slideLayout7.xml"/></Relationships>
</file>

<file path=ppt/slides/_rels/slide274.xml.rels><?xml version="1.0" encoding="UTF-8" standalone="yes"?>
<Relationships xmlns="http://schemas.openxmlformats.org/package/2006/relationships"><Relationship Id="rId2" Type="http://schemas.openxmlformats.org/officeDocument/2006/relationships/image" Target="../media/image290.jpeg"/><Relationship Id="rId1" Type="http://schemas.openxmlformats.org/officeDocument/2006/relationships/slideLayout" Target="../slideLayouts/slideLayout7.xml"/></Relationships>
</file>

<file path=ppt/slides/_rels/slide275.xml.rels><?xml version="1.0" encoding="UTF-8" standalone="yes"?>
<Relationships xmlns="http://schemas.openxmlformats.org/package/2006/relationships"><Relationship Id="rId2" Type="http://schemas.openxmlformats.org/officeDocument/2006/relationships/image" Target="../media/image291.jpeg"/><Relationship Id="rId1" Type="http://schemas.openxmlformats.org/officeDocument/2006/relationships/slideLayout" Target="../slideLayouts/slideLayout7.xml"/></Relationships>
</file>

<file path=ppt/slides/_rels/slide27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92.png"/><Relationship Id="rId1" Type="http://schemas.openxmlformats.org/officeDocument/2006/relationships/slideLayout" Target="../slideLayouts/slideLayout7.xml"/></Relationships>
</file>

<file path=ppt/slides/_rels/slide27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93.png"/><Relationship Id="rId1" Type="http://schemas.openxmlformats.org/officeDocument/2006/relationships/slideLayout" Target="../slideLayouts/slideLayout7.xml"/></Relationships>
</file>

<file path=ppt/slides/_rels/slide278.xml.rels><?xml version="1.0" encoding="UTF-8" standalone="yes"?>
<Relationships xmlns="http://schemas.openxmlformats.org/package/2006/relationships"><Relationship Id="rId2" Type="http://schemas.openxmlformats.org/officeDocument/2006/relationships/image" Target="../media/image294.jpeg"/><Relationship Id="rId1" Type="http://schemas.openxmlformats.org/officeDocument/2006/relationships/slideLayout" Target="../slideLayouts/slideLayout7.xml"/></Relationships>
</file>

<file path=ppt/slides/_rels/slide279.xml.rels><?xml version="1.0" encoding="UTF-8" standalone="yes"?>
<Relationships xmlns="http://schemas.openxmlformats.org/package/2006/relationships"><Relationship Id="rId2" Type="http://schemas.openxmlformats.org/officeDocument/2006/relationships/image" Target="../media/image295.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80.xml.rels><?xml version="1.0" encoding="UTF-8" standalone="yes"?>
<Relationships xmlns="http://schemas.openxmlformats.org/package/2006/relationships"><Relationship Id="rId2" Type="http://schemas.openxmlformats.org/officeDocument/2006/relationships/image" Target="../media/image296.jpeg"/><Relationship Id="rId1" Type="http://schemas.openxmlformats.org/officeDocument/2006/relationships/slideLayout" Target="../slideLayouts/slideLayout7.xml"/></Relationships>
</file>

<file path=ppt/slides/_rels/slide281.xml.rels><?xml version="1.0" encoding="UTF-8" standalone="yes"?>
<Relationships xmlns="http://schemas.openxmlformats.org/package/2006/relationships"><Relationship Id="rId2" Type="http://schemas.openxmlformats.org/officeDocument/2006/relationships/image" Target="../media/image297.jpeg"/><Relationship Id="rId1" Type="http://schemas.openxmlformats.org/officeDocument/2006/relationships/slideLayout" Target="../slideLayouts/slideLayout7.xml"/></Relationships>
</file>

<file path=ppt/slides/_rels/slide282.xml.rels><?xml version="1.0" encoding="UTF-8" standalone="yes"?>
<Relationships xmlns="http://schemas.openxmlformats.org/package/2006/relationships"><Relationship Id="rId2" Type="http://schemas.openxmlformats.org/officeDocument/2006/relationships/image" Target="../media/image298.jpeg"/><Relationship Id="rId1" Type="http://schemas.openxmlformats.org/officeDocument/2006/relationships/slideLayout" Target="../slideLayouts/slideLayout7.xml"/></Relationships>
</file>

<file path=ppt/slides/_rels/slide283.xml.rels><?xml version="1.0" encoding="UTF-8" standalone="yes"?>
<Relationships xmlns="http://schemas.openxmlformats.org/package/2006/relationships"><Relationship Id="rId2" Type="http://schemas.openxmlformats.org/officeDocument/2006/relationships/image" Target="../media/image299.jpeg"/><Relationship Id="rId1" Type="http://schemas.openxmlformats.org/officeDocument/2006/relationships/slideLayout" Target="../slideLayouts/slideLayout7.xml"/></Relationships>
</file>

<file path=ppt/slides/_rels/slide28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00.png"/><Relationship Id="rId1" Type="http://schemas.openxmlformats.org/officeDocument/2006/relationships/slideLayout" Target="../slideLayouts/slideLayout7.xml"/></Relationships>
</file>

<file path=ppt/slides/_rels/slide285.xml.rels><?xml version="1.0" encoding="UTF-8" standalone="yes"?>
<Relationships xmlns="http://schemas.openxmlformats.org/package/2006/relationships"><Relationship Id="rId2" Type="http://schemas.openxmlformats.org/officeDocument/2006/relationships/image" Target="../media/image301.jpeg"/><Relationship Id="rId1" Type="http://schemas.openxmlformats.org/officeDocument/2006/relationships/slideLayout" Target="../slideLayouts/slideLayout7.xml"/></Relationships>
</file>

<file path=ppt/slides/_rels/slide286.xml.rels><?xml version="1.0" encoding="UTF-8" standalone="yes"?>
<Relationships xmlns="http://schemas.openxmlformats.org/package/2006/relationships"><Relationship Id="rId2" Type="http://schemas.openxmlformats.org/officeDocument/2006/relationships/image" Target="../media/image302.jpeg"/><Relationship Id="rId1" Type="http://schemas.openxmlformats.org/officeDocument/2006/relationships/slideLayout" Target="../slideLayouts/slideLayout7.xml"/></Relationships>
</file>

<file path=ppt/slides/_rels/slide287.xml.rels><?xml version="1.0" encoding="UTF-8" standalone="yes"?>
<Relationships xmlns="http://schemas.openxmlformats.org/package/2006/relationships"><Relationship Id="rId2" Type="http://schemas.openxmlformats.org/officeDocument/2006/relationships/image" Target="../media/image303.jpeg"/><Relationship Id="rId1" Type="http://schemas.openxmlformats.org/officeDocument/2006/relationships/slideLayout" Target="../slideLayouts/slideLayout7.xml"/></Relationships>
</file>

<file path=ppt/slides/_rels/slide288.xml.rels><?xml version="1.0" encoding="UTF-8" standalone="yes"?>
<Relationships xmlns="http://schemas.openxmlformats.org/package/2006/relationships"><Relationship Id="rId2" Type="http://schemas.openxmlformats.org/officeDocument/2006/relationships/image" Target="../media/image304.jpeg"/><Relationship Id="rId1" Type="http://schemas.openxmlformats.org/officeDocument/2006/relationships/slideLayout" Target="../slideLayouts/slideLayout7.xml"/></Relationships>
</file>

<file path=ppt/slides/_rels/slide289.xml.rels><?xml version="1.0" encoding="UTF-8" standalone="yes"?>
<Relationships xmlns="http://schemas.openxmlformats.org/package/2006/relationships"><Relationship Id="rId2" Type="http://schemas.openxmlformats.org/officeDocument/2006/relationships/image" Target="../media/image305.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90.xml.rels><?xml version="1.0" encoding="UTF-8" standalone="yes"?>
<Relationships xmlns="http://schemas.openxmlformats.org/package/2006/relationships"><Relationship Id="rId2" Type="http://schemas.openxmlformats.org/officeDocument/2006/relationships/image" Target="../media/image306.jpeg"/><Relationship Id="rId1" Type="http://schemas.openxmlformats.org/officeDocument/2006/relationships/slideLayout" Target="../slideLayouts/slideLayout7.xml"/></Relationships>
</file>

<file path=ppt/slides/_rels/slide291.xml.rels><?xml version="1.0" encoding="UTF-8" standalone="yes"?>
<Relationships xmlns="http://schemas.openxmlformats.org/package/2006/relationships"><Relationship Id="rId2" Type="http://schemas.openxmlformats.org/officeDocument/2006/relationships/image" Target="../media/image307.jpeg"/><Relationship Id="rId1" Type="http://schemas.openxmlformats.org/officeDocument/2006/relationships/slideLayout" Target="../slideLayouts/slideLayout7.xml"/></Relationships>
</file>

<file path=ppt/slides/_rels/slide292.xml.rels><?xml version="1.0" encoding="UTF-8" standalone="yes"?>
<Relationships xmlns="http://schemas.openxmlformats.org/package/2006/relationships"><Relationship Id="rId2" Type="http://schemas.openxmlformats.org/officeDocument/2006/relationships/image" Target="../media/image308.jpeg"/><Relationship Id="rId1" Type="http://schemas.openxmlformats.org/officeDocument/2006/relationships/slideLayout" Target="../slideLayouts/slideLayout7.xml"/></Relationships>
</file>

<file path=ppt/slides/_rels/slide293.xml.rels><?xml version="1.0" encoding="UTF-8" standalone="yes"?>
<Relationships xmlns="http://schemas.openxmlformats.org/package/2006/relationships"><Relationship Id="rId2" Type="http://schemas.openxmlformats.org/officeDocument/2006/relationships/image" Target="../media/image309.jpeg"/><Relationship Id="rId1" Type="http://schemas.openxmlformats.org/officeDocument/2006/relationships/slideLayout" Target="../slideLayouts/slideLayout7.xml"/></Relationships>
</file>

<file path=ppt/slides/_rels/slide294.xml.rels><?xml version="1.0" encoding="UTF-8" standalone="yes"?>
<Relationships xmlns="http://schemas.openxmlformats.org/package/2006/relationships"><Relationship Id="rId2" Type="http://schemas.openxmlformats.org/officeDocument/2006/relationships/image" Target="../media/image310.jpeg"/><Relationship Id="rId1" Type="http://schemas.openxmlformats.org/officeDocument/2006/relationships/slideLayout" Target="../slideLayouts/slideLayout7.xml"/></Relationships>
</file>

<file path=ppt/slides/_rels/slide295.xml.rels><?xml version="1.0" encoding="UTF-8" standalone="yes"?>
<Relationships xmlns="http://schemas.openxmlformats.org/package/2006/relationships"><Relationship Id="rId2" Type="http://schemas.openxmlformats.org/officeDocument/2006/relationships/image" Target="../media/image311.jpeg"/><Relationship Id="rId1" Type="http://schemas.openxmlformats.org/officeDocument/2006/relationships/slideLayout" Target="../slideLayouts/slideLayout7.xml"/></Relationships>
</file>

<file path=ppt/slides/_rels/slide296.xml.rels><?xml version="1.0" encoding="UTF-8" standalone="yes"?>
<Relationships xmlns="http://schemas.openxmlformats.org/package/2006/relationships"><Relationship Id="rId2" Type="http://schemas.openxmlformats.org/officeDocument/2006/relationships/image" Target="../media/image312.jpeg"/><Relationship Id="rId1" Type="http://schemas.openxmlformats.org/officeDocument/2006/relationships/slideLayout" Target="../slideLayouts/slideLayout7.xml"/></Relationships>
</file>

<file path=ppt/slides/_rels/slide297.xml.rels><?xml version="1.0" encoding="UTF-8" standalone="yes"?>
<Relationships xmlns="http://schemas.openxmlformats.org/package/2006/relationships"><Relationship Id="rId3" Type="http://schemas.openxmlformats.org/officeDocument/2006/relationships/image" Target="../media/image314.jpeg"/><Relationship Id="rId2" Type="http://schemas.openxmlformats.org/officeDocument/2006/relationships/image" Target="../media/image313.jpeg"/><Relationship Id="rId1" Type="http://schemas.openxmlformats.org/officeDocument/2006/relationships/slideLayout" Target="../slideLayouts/slideLayout7.xml"/></Relationships>
</file>

<file path=ppt/slides/_rels/slide298.xml.rels><?xml version="1.0" encoding="UTF-8" standalone="yes"?>
<Relationships xmlns="http://schemas.openxmlformats.org/package/2006/relationships"><Relationship Id="rId2" Type="http://schemas.openxmlformats.org/officeDocument/2006/relationships/image" Target="../media/image315.jpeg"/><Relationship Id="rId1" Type="http://schemas.openxmlformats.org/officeDocument/2006/relationships/slideLayout" Target="../slideLayouts/slideLayout7.xml"/></Relationships>
</file>

<file path=ppt/slides/_rels/slide299.xml.rels><?xml version="1.0" encoding="UTF-8" standalone="yes"?>
<Relationships xmlns="http://schemas.openxmlformats.org/package/2006/relationships"><Relationship Id="rId2" Type="http://schemas.openxmlformats.org/officeDocument/2006/relationships/image" Target="../media/image316.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00.xml.rels><?xml version="1.0" encoding="UTF-8" standalone="yes"?>
<Relationships xmlns="http://schemas.openxmlformats.org/package/2006/relationships"><Relationship Id="rId2" Type="http://schemas.openxmlformats.org/officeDocument/2006/relationships/image" Target="../media/image317.jpeg"/><Relationship Id="rId1" Type="http://schemas.openxmlformats.org/officeDocument/2006/relationships/slideLayout" Target="../slideLayouts/slideLayout7.xml"/></Relationships>
</file>

<file path=ppt/slides/_rels/slide301.xml.rels><?xml version="1.0" encoding="UTF-8" standalone="yes"?>
<Relationships xmlns="http://schemas.openxmlformats.org/package/2006/relationships"><Relationship Id="rId2" Type="http://schemas.openxmlformats.org/officeDocument/2006/relationships/image" Target="../media/image318.jpeg"/><Relationship Id="rId1" Type="http://schemas.openxmlformats.org/officeDocument/2006/relationships/slideLayout" Target="../slideLayouts/slideLayout7.xml"/></Relationships>
</file>

<file path=ppt/slides/_rels/slide302.xml.rels><?xml version="1.0" encoding="UTF-8" standalone="yes"?>
<Relationships xmlns="http://schemas.openxmlformats.org/package/2006/relationships"><Relationship Id="rId2" Type="http://schemas.openxmlformats.org/officeDocument/2006/relationships/image" Target="../media/image319.jpeg"/><Relationship Id="rId1" Type="http://schemas.openxmlformats.org/officeDocument/2006/relationships/slideLayout" Target="../slideLayouts/slideLayout7.xml"/></Relationships>
</file>

<file path=ppt/slides/_rels/slide303.xml.rels><?xml version="1.0" encoding="UTF-8" standalone="yes"?>
<Relationships xmlns="http://schemas.openxmlformats.org/package/2006/relationships"><Relationship Id="rId2" Type="http://schemas.openxmlformats.org/officeDocument/2006/relationships/image" Target="../media/image320.jpeg"/><Relationship Id="rId1" Type="http://schemas.openxmlformats.org/officeDocument/2006/relationships/slideLayout" Target="../slideLayouts/slideLayout7.xml"/></Relationships>
</file>

<file path=ppt/slides/_rels/slide304.xml.rels><?xml version="1.0" encoding="UTF-8" standalone="yes"?>
<Relationships xmlns="http://schemas.openxmlformats.org/package/2006/relationships"><Relationship Id="rId2" Type="http://schemas.openxmlformats.org/officeDocument/2006/relationships/image" Target="../media/image321.jpeg"/><Relationship Id="rId1" Type="http://schemas.openxmlformats.org/officeDocument/2006/relationships/slideLayout" Target="../slideLayouts/slideLayout7.xml"/></Relationships>
</file>

<file path=ppt/slides/_rels/slide305.xml.rels><?xml version="1.0" encoding="UTF-8" standalone="yes"?>
<Relationships xmlns="http://schemas.openxmlformats.org/package/2006/relationships"><Relationship Id="rId3" Type="http://schemas.openxmlformats.org/officeDocument/2006/relationships/image" Target="../media/image323.jpeg"/><Relationship Id="rId2" Type="http://schemas.openxmlformats.org/officeDocument/2006/relationships/image" Target="../media/image322.jpeg"/><Relationship Id="rId1" Type="http://schemas.openxmlformats.org/officeDocument/2006/relationships/slideLayout" Target="../slideLayouts/slideLayout7.xml"/></Relationships>
</file>

<file path=ppt/slides/_rels/slide306.xml.rels><?xml version="1.0" encoding="UTF-8" standalone="yes"?>
<Relationships xmlns="http://schemas.openxmlformats.org/package/2006/relationships"><Relationship Id="rId2" Type="http://schemas.openxmlformats.org/officeDocument/2006/relationships/image" Target="../media/image324.jpeg"/><Relationship Id="rId1" Type="http://schemas.openxmlformats.org/officeDocument/2006/relationships/slideLayout" Target="../slideLayouts/slideLayout7.xml"/></Relationships>
</file>

<file path=ppt/slides/_rels/slide307.xml.rels><?xml version="1.0" encoding="UTF-8" standalone="yes"?>
<Relationships xmlns="http://schemas.openxmlformats.org/package/2006/relationships"><Relationship Id="rId2" Type="http://schemas.openxmlformats.org/officeDocument/2006/relationships/image" Target="../media/image325.jpeg"/><Relationship Id="rId1" Type="http://schemas.openxmlformats.org/officeDocument/2006/relationships/slideLayout" Target="../slideLayouts/slideLayout7.xml"/></Relationships>
</file>

<file path=ppt/slides/_rels/slide308.xml.rels><?xml version="1.0" encoding="UTF-8" standalone="yes"?>
<Relationships xmlns="http://schemas.openxmlformats.org/package/2006/relationships"><Relationship Id="rId3" Type="http://schemas.openxmlformats.org/officeDocument/2006/relationships/image" Target="../media/image327.jpeg"/><Relationship Id="rId2" Type="http://schemas.openxmlformats.org/officeDocument/2006/relationships/image" Target="../media/image326.jpeg"/><Relationship Id="rId1" Type="http://schemas.openxmlformats.org/officeDocument/2006/relationships/slideLayout" Target="../slideLayouts/slideLayout7.xml"/></Relationships>
</file>

<file path=ppt/slides/_rels/slide309.xml.rels><?xml version="1.0" encoding="UTF-8" standalone="yes"?>
<Relationships xmlns="http://schemas.openxmlformats.org/package/2006/relationships"><Relationship Id="rId2" Type="http://schemas.openxmlformats.org/officeDocument/2006/relationships/image" Target="../media/image328.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10.xml.rels><?xml version="1.0" encoding="UTF-8" standalone="yes"?>
<Relationships xmlns="http://schemas.openxmlformats.org/package/2006/relationships"><Relationship Id="rId2" Type="http://schemas.openxmlformats.org/officeDocument/2006/relationships/image" Target="../media/image329.jpeg"/><Relationship Id="rId1" Type="http://schemas.openxmlformats.org/officeDocument/2006/relationships/slideLayout" Target="../slideLayouts/slideLayout7.xml"/></Relationships>
</file>

<file path=ppt/slides/_rels/slide311.xml.rels><?xml version="1.0" encoding="UTF-8" standalone="yes"?>
<Relationships xmlns="http://schemas.openxmlformats.org/package/2006/relationships"><Relationship Id="rId2" Type="http://schemas.openxmlformats.org/officeDocument/2006/relationships/image" Target="../media/image330.jpeg"/><Relationship Id="rId1" Type="http://schemas.openxmlformats.org/officeDocument/2006/relationships/slideLayout" Target="../slideLayouts/slideLayout7.xml"/></Relationships>
</file>

<file path=ppt/slides/_rels/slide31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31.png"/><Relationship Id="rId1" Type="http://schemas.openxmlformats.org/officeDocument/2006/relationships/slideLayout" Target="../slideLayouts/slideLayout7.xml"/></Relationships>
</file>

<file path=ppt/slides/_rels/slide313.xml.rels><?xml version="1.0" encoding="UTF-8" standalone="yes"?>
<Relationships xmlns="http://schemas.openxmlformats.org/package/2006/relationships"><Relationship Id="rId3" Type="http://schemas.openxmlformats.org/officeDocument/2006/relationships/image" Target="../media/image333.jpeg"/><Relationship Id="rId2" Type="http://schemas.openxmlformats.org/officeDocument/2006/relationships/image" Target="../media/image332.jpeg"/><Relationship Id="rId1" Type="http://schemas.openxmlformats.org/officeDocument/2006/relationships/slideLayout" Target="../slideLayouts/slideLayout7.xml"/></Relationships>
</file>

<file path=ppt/slides/_rels/slide314.xml.rels><?xml version="1.0" encoding="UTF-8" standalone="yes"?>
<Relationships xmlns="http://schemas.openxmlformats.org/package/2006/relationships"><Relationship Id="rId2" Type="http://schemas.openxmlformats.org/officeDocument/2006/relationships/image" Target="../media/image334.jpeg"/><Relationship Id="rId1" Type="http://schemas.openxmlformats.org/officeDocument/2006/relationships/slideLayout" Target="../slideLayouts/slideLayout7.xml"/></Relationships>
</file>

<file path=ppt/slides/_rels/slide315.xml.rels><?xml version="1.0" encoding="UTF-8" standalone="yes"?>
<Relationships xmlns="http://schemas.openxmlformats.org/package/2006/relationships"><Relationship Id="rId2" Type="http://schemas.openxmlformats.org/officeDocument/2006/relationships/image" Target="../media/image335.jpeg"/><Relationship Id="rId1" Type="http://schemas.openxmlformats.org/officeDocument/2006/relationships/slideLayout" Target="../slideLayouts/slideLayout7.xml"/></Relationships>
</file>

<file path=ppt/slides/_rels/slide316.xml.rels><?xml version="1.0" encoding="UTF-8" standalone="yes"?>
<Relationships xmlns="http://schemas.openxmlformats.org/package/2006/relationships"><Relationship Id="rId3" Type="http://schemas.openxmlformats.org/officeDocument/2006/relationships/image" Target="../media/image337.jpeg"/><Relationship Id="rId2" Type="http://schemas.openxmlformats.org/officeDocument/2006/relationships/image" Target="../media/image336.jpeg"/><Relationship Id="rId1" Type="http://schemas.openxmlformats.org/officeDocument/2006/relationships/slideLayout" Target="../slideLayouts/slideLayout7.xml"/></Relationships>
</file>

<file path=ppt/slides/_rels/slide317.xml.rels><?xml version="1.0" encoding="UTF-8" standalone="yes"?>
<Relationships xmlns="http://schemas.openxmlformats.org/package/2006/relationships"><Relationship Id="rId3" Type="http://schemas.openxmlformats.org/officeDocument/2006/relationships/image" Target="../media/image339.jpeg"/><Relationship Id="rId2" Type="http://schemas.openxmlformats.org/officeDocument/2006/relationships/image" Target="../media/image338.jpeg"/><Relationship Id="rId1" Type="http://schemas.openxmlformats.org/officeDocument/2006/relationships/slideLayout" Target="../slideLayouts/slideLayout7.xml"/><Relationship Id="rId4" Type="http://schemas.openxmlformats.org/officeDocument/2006/relationships/image" Target="../media/image340.jpeg"/></Relationships>
</file>

<file path=ppt/slides/_rels/slide318.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341.png"/><Relationship Id="rId1" Type="http://schemas.openxmlformats.org/officeDocument/2006/relationships/slideLayout" Target="../slideLayouts/slideLayout7.xml"/><Relationship Id="rId4" Type="http://schemas.openxmlformats.org/officeDocument/2006/relationships/image" Target="../media/image342.jpeg"/></Relationships>
</file>

<file path=ppt/slides/_rels/slide319.xml.rels><?xml version="1.0" encoding="UTF-8" standalone="yes"?>
<Relationships xmlns="http://schemas.openxmlformats.org/package/2006/relationships"><Relationship Id="rId3" Type="http://schemas.openxmlformats.org/officeDocument/2006/relationships/image" Target="../media/image344.jpeg"/><Relationship Id="rId2" Type="http://schemas.openxmlformats.org/officeDocument/2006/relationships/image" Target="../media/image343.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20.xml.rels><?xml version="1.0" encoding="UTF-8" standalone="yes"?>
<Relationships xmlns="http://schemas.openxmlformats.org/package/2006/relationships"><Relationship Id="rId3" Type="http://schemas.openxmlformats.org/officeDocument/2006/relationships/image" Target="../media/image346.jpeg"/><Relationship Id="rId2" Type="http://schemas.openxmlformats.org/officeDocument/2006/relationships/image" Target="../media/image345.jpeg"/><Relationship Id="rId1" Type="http://schemas.openxmlformats.org/officeDocument/2006/relationships/slideLayout" Target="../slideLayouts/slideLayout7.xml"/></Relationships>
</file>

<file path=ppt/slides/_rels/slide321.xml.rels><?xml version="1.0" encoding="UTF-8" standalone="yes"?>
<Relationships xmlns="http://schemas.openxmlformats.org/package/2006/relationships"><Relationship Id="rId2" Type="http://schemas.openxmlformats.org/officeDocument/2006/relationships/image" Target="../media/image347.jpeg"/><Relationship Id="rId1" Type="http://schemas.openxmlformats.org/officeDocument/2006/relationships/slideLayout" Target="../slideLayouts/slideLayout7.xml"/></Relationships>
</file>

<file path=ppt/slides/_rels/slide322.xml.rels><?xml version="1.0" encoding="UTF-8" standalone="yes"?>
<Relationships xmlns="http://schemas.openxmlformats.org/package/2006/relationships"><Relationship Id="rId3" Type="http://schemas.openxmlformats.org/officeDocument/2006/relationships/image" Target="../media/image349.jpeg"/><Relationship Id="rId2" Type="http://schemas.openxmlformats.org/officeDocument/2006/relationships/image" Target="../media/image348.jpeg"/><Relationship Id="rId1" Type="http://schemas.openxmlformats.org/officeDocument/2006/relationships/slideLayout" Target="../slideLayouts/slideLayout7.xml"/></Relationships>
</file>

<file path=ppt/slides/_rels/slide323.xml.rels><?xml version="1.0" encoding="UTF-8" standalone="yes"?>
<Relationships xmlns="http://schemas.openxmlformats.org/package/2006/relationships"><Relationship Id="rId3" Type="http://schemas.openxmlformats.org/officeDocument/2006/relationships/image" Target="../media/image351.jpeg"/><Relationship Id="rId2" Type="http://schemas.openxmlformats.org/officeDocument/2006/relationships/image" Target="../media/image350.jpeg"/><Relationship Id="rId1" Type="http://schemas.openxmlformats.org/officeDocument/2006/relationships/slideLayout" Target="../slideLayouts/slideLayout7.xml"/></Relationships>
</file>

<file path=ppt/slides/_rels/slide324.xml.rels><?xml version="1.0" encoding="UTF-8" standalone="yes"?>
<Relationships xmlns="http://schemas.openxmlformats.org/package/2006/relationships"><Relationship Id="rId3" Type="http://schemas.openxmlformats.org/officeDocument/2006/relationships/image" Target="../media/image353.jpeg"/><Relationship Id="rId2" Type="http://schemas.openxmlformats.org/officeDocument/2006/relationships/image" Target="../media/image352.jpeg"/><Relationship Id="rId1" Type="http://schemas.openxmlformats.org/officeDocument/2006/relationships/slideLayout" Target="../slideLayouts/slideLayout7.xml"/></Relationships>
</file>

<file path=ppt/slides/_rels/slide325.xml.rels><?xml version="1.0" encoding="UTF-8" standalone="yes"?>
<Relationships xmlns="http://schemas.openxmlformats.org/package/2006/relationships"><Relationship Id="rId3" Type="http://schemas.openxmlformats.org/officeDocument/2006/relationships/image" Target="../media/image355.jpeg"/><Relationship Id="rId2" Type="http://schemas.openxmlformats.org/officeDocument/2006/relationships/image" Target="../media/image354.jpeg"/><Relationship Id="rId1" Type="http://schemas.openxmlformats.org/officeDocument/2006/relationships/slideLayout" Target="../slideLayouts/slideLayout7.xml"/><Relationship Id="rId4" Type="http://schemas.openxmlformats.org/officeDocument/2006/relationships/image" Target="../media/image356.jpeg"/></Relationships>
</file>

<file path=ppt/slides/_rels/slide326.xml.rels><?xml version="1.0" encoding="UTF-8" standalone="yes"?>
<Relationships xmlns="http://schemas.openxmlformats.org/package/2006/relationships"><Relationship Id="rId3" Type="http://schemas.openxmlformats.org/officeDocument/2006/relationships/image" Target="../media/image358.jpeg"/><Relationship Id="rId2" Type="http://schemas.openxmlformats.org/officeDocument/2006/relationships/image" Target="../media/image357.jpeg"/><Relationship Id="rId1" Type="http://schemas.openxmlformats.org/officeDocument/2006/relationships/slideLayout" Target="../slideLayouts/slideLayout7.xml"/><Relationship Id="rId5" Type="http://schemas.openxmlformats.org/officeDocument/2006/relationships/image" Target="../media/image360.jpeg"/><Relationship Id="rId4" Type="http://schemas.openxmlformats.org/officeDocument/2006/relationships/image" Target="../media/image359.jpeg"/></Relationships>
</file>

<file path=ppt/slides/_rels/slide327.xml.rels><?xml version="1.0" encoding="UTF-8" standalone="yes"?>
<Relationships xmlns="http://schemas.openxmlformats.org/package/2006/relationships"><Relationship Id="rId3" Type="http://schemas.openxmlformats.org/officeDocument/2006/relationships/image" Target="../media/image362.jpeg"/><Relationship Id="rId2" Type="http://schemas.openxmlformats.org/officeDocument/2006/relationships/image" Target="../media/image361.jpeg"/><Relationship Id="rId1" Type="http://schemas.openxmlformats.org/officeDocument/2006/relationships/slideLayout" Target="../slideLayouts/slideLayout7.xml"/><Relationship Id="rId4" Type="http://schemas.openxmlformats.org/officeDocument/2006/relationships/image" Target="../media/image363.jpeg"/></Relationships>
</file>

<file path=ppt/slides/_rels/slide328.xml.rels><?xml version="1.0" encoding="UTF-8" standalone="yes"?>
<Relationships xmlns="http://schemas.openxmlformats.org/package/2006/relationships"><Relationship Id="rId3" Type="http://schemas.openxmlformats.org/officeDocument/2006/relationships/image" Target="../media/image365.jpeg"/><Relationship Id="rId2" Type="http://schemas.openxmlformats.org/officeDocument/2006/relationships/image" Target="../media/image364.jpeg"/><Relationship Id="rId1" Type="http://schemas.openxmlformats.org/officeDocument/2006/relationships/slideLayout" Target="../slideLayouts/slideLayout7.xml"/></Relationships>
</file>

<file path=ppt/slides/_rels/slide329.xml.rels><?xml version="1.0" encoding="UTF-8" standalone="yes"?>
<Relationships xmlns="http://schemas.openxmlformats.org/package/2006/relationships"><Relationship Id="rId3" Type="http://schemas.openxmlformats.org/officeDocument/2006/relationships/image" Target="../media/image367.jpeg"/><Relationship Id="rId2" Type="http://schemas.openxmlformats.org/officeDocument/2006/relationships/image" Target="../media/image366.jpeg"/><Relationship Id="rId1" Type="http://schemas.openxmlformats.org/officeDocument/2006/relationships/slideLayout" Target="../slideLayouts/slideLayout7.xml"/><Relationship Id="rId4" Type="http://schemas.openxmlformats.org/officeDocument/2006/relationships/image" Target="../media/image368.jpeg"/></Relationships>
</file>

<file path=ppt/slides/_rels/slide3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30.xml.rels><?xml version="1.0" encoding="UTF-8" standalone="yes"?>
<Relationships xmlns="http://schemas.openxmlformats.org/package/2006/relationships"><Relationship Id="rId2" Type="http://schemas.openxmlformats.org/officeDocument/2006/relationships/image" Target="../media/image369.jpeg"/><Relationship Id="rId1" Type="http://schemas.openxmlformats.org/officeDocument/2006/relationships/slideLayout" Target="../slideLayouts/slideLayout7.xml"/></Relationships>
</file>

<file path=ppt/slides/_rels/slide331.xml.rels><?xml version="1.0" encoding="UTF-8" standalone="yes"?>
<Relationships xmlns="http://schemas.openxmlformats.org/package/2006/relationships"><Relationship Id="rId3" Type="http://schemas.openxmlformats.org/officeDocument/2006/relationships/image" Target="../media/image371.jpeg"/><Relationship Id="rId2" Type="http://schemas.openxmlformats.org/officeDocument/2006/relationships/image" Target="../media/image370.jpeg"/><Relationship Id="rId1" Type="http://schemas.openxmlformats.org/officeDocument/2006/relationships/slideLayout" Target="../slideLayouts/slideLayout7.xml"/><Relationship Id="rId4" Type="http://schemas.openxmlformats.org/officeDocument/2006/relationships/image" Target="../media/image372.jpeg"/></Relationships>
</file>

<file path=ppt/slides/_rels/slide332.xml.rels><?xml version="1.0" encoding="UTF-8" standalone="yes"?>
<Relationships xmlns="http://schemas.openxmlformats.org/package/2006/relationships"><Relationship Id="rId2" Type="http://schemas.openxmlformats.org/officeDocument/2006/relationships/image" Target="../media/image373.jpeg"/><Relationship Id="rId1" Type="http://schemas.openxmlformats.org/officeDocument/2006/relationships/slideLayout" Target="../slideLayouts/slideLayout7.xml"/></Relationships>
</file>

<file path=ppt/slides/_rels/slide333.xml.rels><?xml version="1.0" encoding="UTF-8" standalone="yes"?>
<Relationships xmlns="http://schemas.openxmlformats.org/package/2006/relationships"><Relationship Id="rId3" Type="http://schemas.openxmlformats.org/officeDocument/2006/relationships/image" Target="../media/image375.jpeg"/><Relationship Id="rId2" Type="http://schemas.openxmlformats.org/officeDocument/2006/relationships/image" Target="../media/image374.jpeg"/><Relationship Id="rId1" Type="http://schemas.openxmlformats.org/officeDocument/2006/relationships/slideLayout" Target="../slideLayouts/slideLayout7.xml"/><Relationship Id="rId4" Type="http://schemas.openxmlformats.org/officeDocument/2006/relationships/image" Target="../media/image376.jpeg"/></Relationships>
</file>

<file path=ppt/slides/_rels/slide334.xml.rels><?xml version="1.0" encoding="UTF-8" standalone="yes"?>
<Relationships xmlns="http://schemas.openxmlformats.org/package/2006/relationships"><Relationship Id="rId3" Type="http://schemas.openxmlformats.org/officeDocument/2006/relationships/image" Target="../media/image378.jpeg"/><Relationship Id="rId2" Type="http://schemas.openxmlformats.org/officeDocument/2006/relationships/image" Target="../media/image377.jpeg"/><Relationship Id="rId1" Type="http://schemas.openxmlformats.org/officeDocument/2006/relationships/slideLayout" Target="../slideLayouts/slideLayout7.xml"/><Relationship Id="rId5" Type="http://schemas.openxmlformats.org/officeDocument/2006/relationships/image" Target="../media/image380.jpeg"/><Relationship Id="rId4" Type="http://schemas.openxmlformats.org/officeDocument/2006/relationships/image" Target="../media/image379.jpeg"/></Relationships>
</file>

<file path=ppt/slides/_rels/slide335.xml.rels><?xml version="1.0" encoding="UTF-8" standalone="yes"?>
<Relationships xmlns="http://schemas.openxmlformats.org/package/2006/relationships"><Relationship Id="rId3" Type="http://schemas.openxmlformats.org/officeDocument/2006/relationships/image" Target="../media/image382.jpeg"/><Relationship Id="rId2" Type="http://schemas.openxmlformats.org/officeDocument/2006/relationships/image" Target="../media/image381.jpeg"/><Relationship Id="rId1" Type="http://schemas.openxmlformats.org/officeDocument/2006/relationships/slideLayout" Target="../slideLayouts/slideLayout7.xml"/></Relationships>
</file>

<file path=ppt/slides/_rels/slide336.xml.rels><?xml version="1.0" encoding="UTF-8" standalone="yes"?>
<Relationships xmlns="http://schemas.openxmlformats.org/package/2006/relationships"><Relationship Id="rId3" Type="http://schemas.openxmlformats.org/officeDocument/2006/relationships/image" Target="../media/image384.jpeg"/><Relationship Id="rId2" Type="http://schemas.openxmlformats.org/officeDocument/2006/relationships/image" Target="../media/image383.jpeg"/><Relationship Id="rId1" Type="http://schemas.openxmlformats.org/officeDocument/2006/relationships/slideLayout" Target="../slideLayouts/slideLayout7.xml"/><Relationship Id="rId4" Type="http://schemas.openxmlformats.org/officeDocument/2006/relationships/image" Target="../media/image385.jpeg"/></Relationships>
</file>

<file path=ppt/slides/_rels/slide337.xml.rels><?xml version="1.0" encoding="UTF-8" standalone="yes"?>
<Relationships xmlns="http://schemas.openxmlformats.org/package/2006/relationships"><Relationship Id="rId3" Type="http://schemas.openxmlformats.org/officeDocument/2006/relationships/image" Target="../media/image387.jpeg"/><Relationship Id="rId2" Type="http://schemas.openxmlformats.org/officeDocument/2006/relationships/image" Target="../media/image386.jpeg"/><Relationship Id="rId1" Type="http://schemas.openxmlformats.org/officeDocument/2006/relationships/slideLayout" Target="../slideLayouts/slideLayout7.xml"/><Relationship Id="rId5" Type="http://schemas.openxmlformats.org/officeDocument/2006/relationships/image" Target="../media/image389.jpg"/><Relationship Id="rId4" Type="http://schemas.openxmlformats.org/officeDocument/2006/relationships/image" Target="../media/image388.jpeg"/></Relationships>
</file>

<file path=ppt/slides/_rels/slide338.xml.rels><?xml version="1.0" encoding="UTF-8" standalone="yes"?>
<Relationships xmlns="http://schemas.openxmlformats.org/package/2006/relationships"><Relationship Id="rId3" Type="http://schemas.openxmlformats.org/officeDocument/2006/relationships/image" Target="../media/image391.jpeg"/><Relationship Id="rId2" Type="http://schemas.openxmlformats.org/officeDocument/2006/relationships/image" Target="../media/image390.jpeg"/><Relationship Id="rId1" Type="http://schemas.openxmlformats.org/officeDocument/2006/relationships/slideLayout" Target="../slideLayouts/slideLayout7.xml"/><Relationship Id="rId5" Type="http://schemas.openxmlformats.org/officeDocument/2006/relationships/image" Target="../media/image393.jpeg"/><Relationship Id="rId4" Type="http://schemas.openxmlformats.org/officeDocument/2006/relationships/image" Target="../media/image392.jpeg"/></Relationships>
</file>

<file path=ppt/slides/_rels/slide339.xml.rels><?xml version="1.0" encoding="UTF-8" standalone="yes"?>
<Relationships xmlns="http://schemas.openxmlformats.org/package/2006/relationships"><Relationship Id="rId3" Type="http://schemas.openxmlformats.org/officeDocument/2006/relationships/image" Target="../media/image395.jpeg"/><Relationship Id="rId2" Type="http://schemas.openxmlformats.org/officeDocument/2006/relationships/image" Target="../media/image394.jpeg"/><Relationship Id="rId1" Type="http://schemas.openxmlformats.org/officeDocument/2006/relationships/slideLayout" Target="../slideLayouts/slideLayout7.xml"/><Relationship Id="rId5" Type="http://schemas.openxmlformats.org/officeDocument/2006/relationships/image" Target="../media/image397.jpeg"/><Relationship Id="rId4" Type="http://schemas.openxmlformats.org/officeDocument/2006/relationships/image" Target="../media/image396.jpeg"/></Relationships>
</file>

<file path=ppt/slides/_rels/slide3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340.xml.rels><?xml version="1.0" encoding="UTF-8" standalone="yes"?>
<Relationships xmlns="http://schemas.openxmlformats.org/package/2006/relationships"><Relationship Id="rId3" Type="http://schemas.openxmlformats.org/officeDocument/2006/relationships/image" Target="../media/image399.jpeg"/><Relationship Id="rId2" Type="http://schemas.openxmlformats.org/officeDocument/2006/relationships/image" Target="../media/image398.jpeg"/><Relationship Id="rId1" Type="http://schemas.openxmlformats.org/officeDocument/2006/relationships/slideLayout" Target="../slideLayouts/slideLayout7.xml"/></Relationships>
</file>

<file path=ppt/slides/_rels/slide341.xml.rels><?xml version="1.0" encoding="UTF-8" standalone="yes"?>
<Relationships xmlns="http://schemas.openxmlformats.org/package/2006/relationships"><Relationship Id="rId2" Type="http://schemas.openxmlformats.org/officeDocument/2006/relationships/image" Target="../media/image400.jpeg"/><Relationship Id="rId1" Type="http://schemas.openxmlformats.org/officeDocument/2006/relationships/slideLayout" Target="../slideLayouts/slideLayout7.xml"/></Relationships>
</file>

<file path=ppt/slides/_rels/slide342.xml.rels><?xml version="1.0" encoding="UTF-8" standalone="yes"?>
<Relationships xmlns="http://schemas.openxmlformats.org/package/2006/relationships"><Relationship Id="rId3" Type="http://schemas.openxmlformats.org/officeDocument/2006/relationships/image" Target="../media/image402.jpeg"/><Relationship Id="rId2" Type="http://schemas.openxmlformats.org/officeDocument/2006/relationships/image" Target="../media/image401.jpeg"/><Relationship Id="rId1" Type="http://schemas.openxmlformats.org/officeDocument/2006/relationships/slideLayout" Target="../slideLayouts/slideLayout7.xml"/></Relationships>
</file>

<file path=ppt/slides/_rels/slide343.xml.rels><?xml version="1.0" encoding="UTF-8" standalone="yes"?>
<Relationships xmlns="http://schemas.openxmlformats.org/package/2006/relationships"><Relationship Id="rId2" Type="http://schemas.openxmlformats.org/officeDocument/2006/relationships/image" Target="../media/image403.jpeg"/><Relationship Id="rId1" Type="http://schemas.openxmlformats.org/officeDocument/2006/relationships/slideLayout" Target="../slideLayouts/slideLayout7.xml"/></Relationships>
</file>

<file path=ppt/slides/_rels/slide344.xml.rels><?xml version="1.0" encoding="UTF-8" standalone="yes"?>
<Relationships xmlns="http://schemas.openxmlformats.org/package/2006/relationships"><Relationship Id="rId3" Type="http://schemas.openxmlformats.org/officeDocument/2006/relationships/image" Target="../media/image405.jpeg"/><Relationship Id="rId2" Type="http://schemas.openxmlformats.org/officeDocument/2006/relationships/image" Target="../media/image404.jpeg"/><Relationship Id="rId1" Type="http://schemas.openxmlformats.org/officeDocument/2006/relationships/slideLayout" Target="../slideLayouts/slideLayout7.xml"/></Relationships>
</file>

<file path=ppt/slides/_rels/slide345.xml.rels><?xml version="1.0" encoding="UTF-8" standalone="yes"?>
<Relationships xmlns="http://schemas.openxmlformats.org/package/2006/relationships"><Relationship Id="rId3" Type="http://schemas.openxmlformats.org/officeDocument/2006/relationships/image" Target="../media/image407.jpeg"/><Relationship Id="rId2" Type="http://schemas.openxmlformats.org/officeDocument/2006/relationships/image" Target="../media/image406.jpeg"/><Relationship Id="rId1" Type="http://schemas.openxmlformats.org/officeDocument/2006/relationships/slideLayout" Target="../slideLayouts/slideLayout7.xml"/></Relationships>
</file>

<file path=ppt/slides/_rels/slide346.xml.rels><?xml version="1.0" encoding="UTF-8" standalone="yes"?>
<Relationships xmlns="http://schemas.openxmlformats.org/package/2006/relationships"><Relationship Id="rId3" Type="http://schemas.openxmlformats.org/officeDocument/2006/relationships/image" Target="../media/image409.jpeg"/><Relationship Id="rId2" Type="http://schemas.openxmlformats.org/officeDocument/2006/relationships/image" Target="../media/image408.jpeg"/><Relationship Id="rId1" Type="http://schemas.openxmlformats.org/officeDocument/2006/relationships/slideLayout" Target="../slideLayouts/slideLayout7.xml"/><Relationship Id="rId4" Type="http://schemas.openxmlformats.org/officeDocument/2006/relationships/image" Target="../media/image410.jpeg"/></Relationships>
</file>

<file path=ppt/slides/_rels/slide347.xml.rels><?xml version="1.0" encoding="UTF-8" standalone="yes"?>
<Relationships xmlns="http://schemas.openxmlformats.org/package/2006/relationships"><Relationship Id="rId2" Type="http://schemas.openxmlformats.org/officeDocument/2006/relationships/image" Target="../media/image411.jpeg"/><Relationship Id="rId1" Type="http://schemas.openxmlformats.org/officeDocument/2006/relationships/slideLayout" Target="../slideLayouts/slideLayout7.xml"/></Relationships>
</file>

<file path=ppt/slides/_rels/slide348.xml.rels><?xml version="1.0" encoding="UTF-8" standalone="yes"?>
<Relationships xmlns="http://schemas.openxmlformats.org/package/2006/relationships"><Relationship Id="rId3" Type="http://schemas.openxmlformats.org/officeDocument/2006/relationships/image" Target="../media/image413.jpeg"/><Relationship Id="rId2" Type="http://schemas.openxmlformats.org/officeDocument/2006/relationships/image" Target="../media/image412.jpeg"/><Relationship Id="rId1" Type="http://schemas.openxmlformats.org/officeDocument/2006/relationships/slideLayout" Target="../slideLayouts/slideLayout7.xml"/><Relationship Id="rId4" Type="http://schemas.openxmlformats.org/officeDocument/2006/relationships/image" Target="../media/image414.jpeg"/></Relationships>
</file>

<file path=ppt/slides/_rels/slide349.xml.rels><?xml version="1.0" encoding="UTF-8" standalone="yes"?>
<Relationships xmlns="http://schemas.openxmlformats.org/package/2006/relationships"><Relationship Id="rId3" Type="http://schemas.openxmlformats.org/officeDocument/2006/relationships/image" Target="../media/image416.jpeg"/><Relationship Id="rId2" Type="http://schemas.openxmlformats.org/officeDocument/2006/relationships/image" Target="../media/image415.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350.xml.rels><?xml version="1.0" encoding="UTF-8" standalone="yes"?>
<Relationships xmlns="http://schemas.openxmlformats.org/package/2006/relationships"><Relationship Id="rId3" Type="http://schemas.openxmlformats.org/officeDocument/2006/relationships/image" Target="../media/image417.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420.jpeg"/><Relationship Id="rId5" Type="http://schemas.openxmlformats.org/officeDocument/2006/relationships/image" Target="../media/image419.jpeg"/><Relationship Id="rId4" Type="http://schemas.openxmlformats.org/officeDocument/2006/relationships/image" Target="../media/image418.jpeg"/></Relationships>
</file>

<file path=ppt/slides/_rels/slide351.xml.rels><?xml version="1.0" encoding="UTF-8" standalone="yes"?>
<Relationships xmlns="http://schemas.openxmlformats.org/package/2006/relationships"><Relationship Id="rId3" Type="http://schemas.openxmlformats.org/officeDocument/2006/relationships/image" Target="../media/image422.jpeg"/><Relationship Id="rId2" Type="http://schemas.openxmlformats.org/officeDocument/2006/relationships/image" Target="../media/image421.jpeg"/><Relationship Id="rId1" Type="http://schemas.openxmlformats.org/officeDocument/2006/relationships/slideLayout" Target="../slideLayouts/slideLayout7.xml"/></Relationships>
</file>

<file path=ppt/slides/_rels/slide352.xml.rels><?xml version="1.0" encoding="UTF-8" standalone="yes"?>
<Relationships xmlns="http://schemas.openxmlformats.org/package/2006/relationships"><Relationship Id="rId3" Type="http://schemas.openxmlformats.org/officeDocument/2006/relationships/image" Target="../media/image424.jpeg"/><Relationship Id="rId2" Type="http://schemas.openxmlformats.org/officeDocument/2006/relationships/image" Target="../media/image423.jpeg"/><Relationship Id="rId1" Type="http://schemas.openxmlformats.org/officeDocument/2006/relationships/slideLayout" Target="../slideLayouts/slideLayout7.xml"/></Relationships>
</file>

<file path=ppt/slides/_rels/slide353.xml.rels><?xml version="1.0" encoding="UTF-8" standalone="yes"?>
<Relationships xmlns="http://schemas.openxmlformats.org/package/2006/relationships"><Relationship Id="rId3" Type="http://schemas.openxmlformats.org/officeDocument/2006/relationships/image" Target="../media/image426.jpeg"/><Relationship Id="rId2" Type="http://schemas.openxmlformats.org/officeDocument/2006/relationships/image" Target="../media/image425.jpeg"/><Relationship Id="rId1" Type="http://schemas.openxmlformats.org/officeDocument/2006/relationships/slideLayout" Target="../slideLayouts/slideLayout7.xml"/></Relationships>
</file>

<file path=ppt/slides/_rels/slide354.xml.rels><?xml version="1.0" encoding="UTF-8" standalone="yes"?>
<Relationships xmlns="http://schemas.openxmlformats.org/package/2006/relationships"><Relationship Id="rId3" Type="http://schemas.openxmlformats.org/officeDocument/2006/relationships/image" Target="../media/image428.jpeg"/><Relationship Id="rId2" Type="http://schemas.openxmlformats.org/officeDocument/2006/relationships/image" Target="../media/image427.jpeg"/><Relationship Id="rId1" Type="http://schemas.openxmlformats.org/officeDocument/2006/relationships/slideLayout" Target="../slideLayouts/slideLayout7.xml"/></Relationships>
</file>

<file path=ppt/slides/_rels/slide355.xml.rels><?xml version="1.0" encoding="UTF-8" standalone="yes"?>
<Relationships xmlns="http://schemas.openxmlformats.org/package/2006/relationships"><Relationship Id="rId3" Type="http://schemas.openxmlformats.org/officeDocument/2006/relationships/image" Target="../media/image430.jpeg"/><Relationship Id="rId2" Type="http://schemas.openxmlformats.org/officeDocument/2006/relationships/image" Target="../media/image429.jpeg"/><Relationship Id="rId1" Type="http://schemas.openxmlformats.org/officeDocument/2006/relationships/slideLayout" Target="../slideLayouts/slideLayout7.xml"/></Relationships>
</file>

<file path=ppt/slides/_rels/slide356.xml.rels><?xml version="1.0" encoding="UTF-8" standalone="yes"?>
<Relationships xmlns="http://schemas.openxmlformats.org/package/2006/relationships"><Relationship Id="rId2" Type="http://schemas.openxmlformats.org/officeDocument/2006/relationships/image" Target="../media/image431.jpeg"/><Relationship Id="rId1" Type="http://schemas.openxmlformats.org/officeDocument/2006/relationships/slideLayout" Target="../slideLayouts/slideLayout7.xml"/></Relationships>
</file>

<file path=ppt/slides/_rels/slide357.xml.rels><?xml version="1.0" encoding="UTF-8" standalone="yes"?>
<Relationships xmlns="http://schemas.openxmlformats.org/package/2006/relationships"><Relationship Id="rId2" Type="http://schemas.openxmlformats.org/officeDocument/2006/relationships/image" Target="../media/image432.jpeg"/><Relationship Id="rId1" Type="http://schemas.openxmlformats.org/officeDocument/2006/relationships/slideLayout" Target="../slideLayouts/slideLayout7.xml"/></Relationships>
</file>

<file path=ppt/slides/_rels/slide358.xml.rels><?xml version="1.0" encoding="UTF-8" standalone="yes"?>
<Relationships xmlns="http://schemas.openxmlformats.org/package/2006/relationships"><Relationship Id="rId2" Type="http://schemas.openxmlformats.org/officeDocument/2006/relationships/image" Target="../media/image433.jpeg"/><Relationship Id="rId1" Type="http://schemas.openxmlformats.org/officeDocument/2006/relationships/slideLayout" Target="../slideLayouts/slideLayout7.xml"/></Relationships>
</file>

<file path=ppt/slides/_rels/slide359.xml.rels><?xml version="1.0" encoding="UTF-8" standalone="yes"?>
<Relationships xmlns="http://schemas.openxmlformats.org/package/2006/relationships"><Relationship Id="rId2" Type="http://schemas.openxmlformats.org/officeDocument/2006/relationships/image" Target="../media/image434.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360.xml.rels><?xml version="1.0" encoding="UTF-8" standalone="yes"?>
<Relationships xmlns="http://schemas.openxmlformats.org/package/2006/relationships"><Relationship Id="rId2" Type="http://schemas.openxmlformats.org/officeDocument/2006/relationships/image" Target="../media/image435.jpeg"/><Relationship Id="rId1" Type="http://schemas.openxmlformats.org/officeDocument/2006/relationships/slideLayout" Target="../slideLayouts/slideLayout7.xml"/></Relationships>
</file>

<file path=ppt/slides/_rels/slide361.xml.rels><?xml version="1.0" encoding="UTF-8" standalone="yes"?>
<Relationships xmlns="http://schemas.openxmlformats.org/package/2006/relationships"><Relationship Id="rId3" Type="http://schemas.openxmlformats.org/officeDocument/2006/relationships/image" Target="../media/image437.jpeg"/><Relationship Id="rId2" Type="http://schemas.openxmlformats.org/officeDocument/2006/relationships/image" Target="../media/image436.jpeg"/><Relationship Id="rId1" Type="http://schemas.openxmlformats.org/officeDocument/2006/relationships/slideLayout" Target="../slideLayouts/slideLayout7.xml"/></Relationships>
</file>

<file path=ppt/slides/_rels/slide362.xml.rels><?xml version="1.0" encoding="UTF-8" standalone="yes"?>
<Relationships xmlns="http://schemas.openxmlformats.org/package/2006/relationships"><Relationship Id="rId2" Type="http://schemas.openxmlformats.org/officeDocument/2006/relationships/image" Target="../media/image438.jpeg"/><Relationship Id="rId1" Type="http://schemas.openxmlformats.org/officeDocument/2006/relationships/slideLayout" Target="../slideLayouts/slideLayout7.xml"/></Relationships>
</file>

<file path=ppt/slides/_rels/slide363.xml.rels><?xml version="1.0" encoding="UTF-8" standalone="yes"?>
<Relationships xmlns="http://schemas.openxmlformats.org/package/2006/relationships"><Relationship Id="rId3" Type="http://schemas.openxmlformats.org/officeDocument/2006/relationships/image" Target="../media/image440.png"/><Relationship Id="rId2" Type="http://schemas.openxmlformats.org/officeDocument/2006/relationships/image" Target="../media/image439.jpg"/><Relationship Id="rId1" Type="http://schemas.openxmlformats.org/officeDocument/2006/relationships/slideLayout" Target="../slideLayouts/slideLayout7.xml"/><Relationship Id="rId5" Type="http://schemas.openxmlformats.org/officeDocument/2006/relationships/image" Target="../media/image441.jpeg"/><Relationship Id="rId4" Type="http://schemas.microsoft.com/office/2007/relationships/hdphoto" Target="../media/hdphoto7.wdp"/></Relationships>
</file>

<file path=ppt/slides/_rels/slide364.xml.rels><?xml version="1.0" encoding="UTF-8" standalone="yes"?>
<Relationships xmlns="http://schemas.openxmlformats.org/package/2006/relationships"><Relationship Id="rId2" Type="http://schemas.openxmlformats.org/officeDocument/2006/relationships/image" Target="../media/image442.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44.jpeg"/></Relationships>
</file>

<file path=ppt/slides/_rels/slide3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jpe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descr="2019 WHW 282"/>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12700"/>
            <a:ext cx="12192000" cy="6845300"/>
          </a:xfrm>
          <a:prstGeom prst="rect">
            <a:avLst/>
          </a:prstGeom>
        </p:spPr>
      </p:pic>
      <p:sp>
        <p:nvSpPr>
          <p:cNvPr id="2" name="Titel 1"/>
          <p:cNvSpPr>
            <a:spLocks noGrp="1"/>
          </p:cNvSpPr>
          <p:nvPr>
            <p:ph type="ctrTitle"/>
          </p:nvPr>
        </p:nvSpPr>
        <p:spPr>
          <a:xfrm>
            <a:off x="228600" y="4296172"/>
            <a:ext cx="7569200" cy="1033463"/>
          </a:xfrm>
        </p:spPr>
        <p:txBody>
          <a:bodyPr/>
          <a:lstStyle/>
          <a:p>
            <a:pPr algn="l"/>
            <a:r>
              <a:rPr lang="de-DE" b="1" dirty="0" smtClean="0">
                <a:latin typeface="Adobe Hebrew" panose="02040503050201020203" pitchFamily="18" charset="-79"/>
                <a:cs typeface="Adobe Hebrew" panose="02040503050201020203" pitchFamily="18" charset="-79"/>
              </a:rPr>
              <a:t>West </a:t>
            </a:r>
            <a:r>
              <a:rPr lang="de-DE" b="1" dirty="0" err="1" smtClean="0">
                <a:latin typeface="Adobe Hebrew" panose="02040503050201020203" pitchFamily="18" charset="-79"/>
                <a:cs typeface="Adobe Hebrew" panose="02040503050201020203" pitchFamily="18" charset="-79"/>
              </a:rPr>
              <a:t>Highland</a:t>
            </a:r>
            <a:r>
              <a:rPr lang="de-DE" b="1" dirty="0" smtClean="0">
                <a:latin typeface="Adobe Hebrew" panose="02040503050201020203" pitchFamily="18" charset="-79"/>
                <a:cs typeface="Adobe Hebrew" panose="02040503050201020203" pitchFamily="18" charset="-79"/>
              </a:rPr>
              <a:t> Way</a:t>
            </a:r>
            <a:endParaRPr lang="de-DE" b="1" dirty="0">
              <a:latin typeface="Adobe Hebrew" panose="02040503050201020203" pitchFamily="18" charset="-79"/>
              <a:cs typeface="Adobe Hebrew" panose="02040503050201020203" pitchFamily="18" charset="-79"/>
            </a:endParaRPr>
          </a:p>
        </p:txBody>
      </p:sp>
      <p:sp>
        <p:nvSpPr>
          <p:cNvPr id="3" name="Untertitel 2"/>
          <p:cNvSpPr>
            <a:spLocks noGrp="1"/>
          </p:cNvSpPr>
          <p:nvPr>
            <p:ph type="subTitle" idx="1"/>
          </p:nvPr>
        </p:nvSpPr>
        <p:spPr>
          <a:xfrm>
            <a:off x="228600" y="5329635"/>
            <a:ext cx="4965700" cy="1414065"/>
          </a:xfrm>
        </p:spPr>
        <p:txBody>
          <a:bodyPr>
            <a:normAutofit/>
          </a:bodyPr>
          <a:lstStyle/>
          <a:p>
            <a:pPr algn="l"/>
            <a:r>
              <a:rPr lang="de-DE" sz="3800" dirty="0" smtClean="0">
                <a:latin typeface="Adobe Hebrew" panose="02040503050201020203" pitchFamily="18" charset="-79"/>
                <a:cs typeface="Adobe Hebrew" panose="02040503050201020203" pitchFamily="18" charset="-79"/>
              </a:rPr>
              <a:t>Frühling in Schottland</a:t>
            </a:r>
          </a:p>
          <a:p>
            <a:pPr algn="l"/>
            <a:r>
              <a:rPr lang="de-DE" sz="3800" dirty="0" smtClean="0">
                <a:latin typeface="Adobe Hebrew" panose="02040503050201020203" pitchFamily="18" charset="-79"/>
                <a:cs typeface="Adobe Hebrew" panose="02040503050201020203" pitchFamily="18" charset="-79"/>
              </a:rPr>
              <a:t>Ende April 2019</a:t>
            </a:r>
            <a:endParaRPr lang="de-DE" sz="3800" dirty="0">
              <a:latin typeface="Adobe Hebrew" panose="02040503050201020203" pitchFamily="18" charset="-79"/>
              <a:cs typeface="Adobe Hebrew" panose="02040503050201020203" pitchFamily="18" charset="-79"/>
            </a:endParaRPr>
          </a:p>
        </p:txBody>
      </p:sp>
    </p:spTree>
    <p:extLst>
      <p:ext uri="{BB962C8B-B14F-4D97-AF65-F5344CB8AC3E}">
        <p14:creationId xmlns:p14="http://schemas.microsoft.com/office/powerpoint/2010/main" val="3723928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1500"/>
                                        <p:tgtEl>
                                          <p:spTgt spid="2"/>
                                        </p:tgtEl>
                                      </p:cBhvr>
                                    </p:animEffect>
                                    <p:set>
                                      <p:cBhvr>
                                        <p:cTn id="7" dur="1" fill="hold">
                                          <p:stCondLst>
                                            <p:cond delay="1499"/>
                                          </p:stCondLst>
                                        </p:cTn>
                                        <p:tgtEl>
                                          <p:spTgt spid="2"/>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1500"/>
                                        <p:tgtEl>
                                          <p:spTgt spid="3">
                                            <p:txEl>
                                              <p:pRg st="0" end="0"/>
                                            </p:txEl>
                                          </p:spTgt>
                                        </p:tgtEl>
                                      </p:cBhvr>
                                    </p:animEffect>
                                    <p:set>
                                      <p:cBhvr>
                                        <p:cTn id="10" dur="1" fill="hold">
                                          <p:stCondLst>
                                            <p:cond delay="1499"/>
                                          </p:stCondLst>
                                        </p:cTn>
                                        <p:tgtEl>
                                          <p:spTgt spid="3">
                                            <p:txEl>
                                              <p:pRg st="0" end="0"/>
                                            </p:txEl>
                                          </p:spTgt>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1500"/>
                                        <p:tgtEl>
                                          <p:spTgt spid="3">
                                            <p:txEl>
                                              <p:pRg st="1" end="1"/>
                                            </p:txEl>
                                          </p:spTgt>
                                        </p:tgtEl>
                                      </p:cBhvr>
                                    </p:animEffect>
                                    <p:set>
                                      <p:cBhvr>
                                        <p:cTn id="13" dur="1" fill="hold">
                                          <p:stCondLst>
                                            <p:cond delay="1499"/>
                                          </p:stCondLst>
                                        </p:cTn>
                                        <p:tgtEl>
                                          <p:spTgt spid="3">
                                            <p:txEl>
                                              <p:pRg st="1" end="1"/>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011"/>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760365710"/>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2851"/>
            <a:ext cx="12192000" cy="6852298"/>
          </a:xfrm>
          <a:prstGeom prst="rect">
            <a:avLst/>
          </a:prstGeom>
        </p:spPr>
      </p:pic>
    </p:spTree>
    <p:extLst>
      <p:ext uri="{BB962C8B-B14F-4D97-AF65-F5344CB8AC3E}">
        <p14:creationId xmlns:p14="http://schemas.microsoft.com/office/powerpoint/2010/main" val="2862718853"/>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117"/>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rot="5400000">
            <a:off x="2429798" y="1585967"/>
            <a:ext cx="6656194" cy="3737176"/>
          </a:xfrm>
          <a:prstGeom prst="rect">
            <a:avLst/>
          </a:prstGeom>
        </p:spPr>
      </p:pic>
      <p:sp>
        <p:nvSpPr>
          <p:cNvPr id="3" name="Textfeld 2"/>
          <p:cNvSpPr txBox="1"/>
          <p:nvPr/>
        </p:nvSpPr>
        <p:spPr>
          <a:xfrm>
            <a:off x="8606672" y="5684363"/>
            <a:ext cx="3205113" cy="830997"/>
          </a:xfrm>
          <a:prstGeom prst="rect">
            <a:avLst/>
          </a:prstGeom>
          <a:noFill/>
        </p:spPr>
        <p:txBody>
          <a:bodyPr wrap="square" rtlCol="0">
            <a:spAutoFit/>
          </a:bodyPr>
          <a:lstStyle/>
          <a:p>
            <a:r>
              <a:rPr lang="de-DE" sz="2400" dirty="0" smtClean="0">
                <a:latin typeface="Adobe Hebrew" panose="02040503050201020203" pitchFamily="18" charset="-79"/>
                <a:cs typeface="Adobe Hebrew" panose="02040503050201020203" pitchFamily="18" charset="-79"/>
              </a:rPr>
              <a:t>… nicht so ganz am Ende der Welt…</a:t>
            </a:r>
            <a:endParaRPr lang="de-DE" sz="2400" dirty="0">
              <a:latin typeface="Adobe Hebrew" panose="02040503050201020203" pitchFamily="18" charset="-79"/>
              <a:cs typeface="Adobe Hebrew" panose="02040503050201020203" pitchFamily="18" charset="-79"/>
            </a:endParaRPr>
          </a:p>
        </p:txBody>
      </p:sp>
    </p:spTree>
    <p:extLst>
      <p:ext uri="{BB962C8B-B14F-4D97-AF65-F5344CB8AC3E}">
        <p14:creationId xmlns:p14="http://schemas.microsoft.com/office/powerpoint/2010/main" val="2569918663"/>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119"/>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6350"/>
            <a:ext cx="12192000" cy="6845300"/>
          </a:xfrm>
          <a:prstGeom prst="rect">
            <a:avLst/>
          </a:prstGeom>
        </p:spPr>
      </p:pic>
    </p:spTree>
    <p:extLst>
      <p:ext uri="{BB962C8B-B14F-4D97-AF65-F5344CB8AC3E}">
        <p14:creationId xmlns:p14="http://schemas.microsoft.com/office/powerpoint/2010/main" val="1450956637"/>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120"/>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6350"/>
            <a:ext cx="12192000" cy="6845300"/>
          </a:xfrm>
          <a:prstGeom prst="rect">
            <a:avLst/>
          </a:prstGeom>
        </p:spPr>
      </p:pic>
    </p:spTree>
    <p:extLst>
      <p:ext uri="{BB962C8B-B14F-4D97-AF65-F5344CB8AC3E}">
        <p14:creationId xmlns:p14="http://schemas.microsoft.com/office/powerpoint/2010/main" val="693474674"/>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121"/>
          <p:cNvPicPr>
            <a:picLocks noGrp="1" noChangeAspect="1"/>
          </p:cNvPicPr>
          <p:nvPr isPhoto="1"/>
        </p:nvPicPr>
        <p:blipFill rotWithShape="1">
          <a:blip r:embed="rId2" cstate="email">
            <a:lum/>
            <a:extLst>
              <a:ext uri="{28A0092B-C50C-407E-A947-70E740481C1C}">
                <a14:useLocalDpi xmlns:a14="http://schemas.microsoft.com/office/drawing/2010/main"/>
              </a:ext>
            </a:extLst>
          </a:blip>
          <a:srcRect/>
          <a:stretch/>
        </p:blipFill>
        <p:spPr>
          <a:xfrm rot="5400000">
            <a:off x="2891450" y="1447610"/>
            <a:ext cx="6347362" cy="404670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18214146"/>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122"/>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6350"/>
            <a:ext cx="12192000" cy="6845300"/>
          </a:xfrm>
          <a:prstGeom prst="rect">
            <a:avLst/>
          </a:prstGeom>
        </p:spPr>
      </p:pic>
      <p:pic>
        <p:nvPicPr>
          <p:cNvPr id="3" name="Grafik 2" descr="2019 WHW 123"/>
          <p:cNvPicPr>
            <a:picLocks noGrp="1" noChangeAspect="1"/>
          </p:cNvPicPr>
          <p:nvPr isPhoto="1"/>
        </p:nvPicPr>
        <p:blipFill>
          <a:blip r:embed="rId3" cstate="email">
            <a:lum/>
            <a:extLst>
              <a:ext uri="{28A0092B-C50C-407E-A947-70E740481C1C}">
                <a14:useLocalDpi xmlns:a14="http://schemas.microsoft.com/office/drawing/2010/main"/>
              </a:ext>
            </a:extLst>
          </a:blip>
          <a:stretch>
            <a:fillRect/>
          </a:stretch>
        </p:blipFill>
        <p:spPr>
          <a:xfrm rot="5400000">
            <a:off x="2307486" y="322545"/>
            <a:ext cx="7307652" cy="410294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4" name="Textfeld 3"/>
          <p:cNvSpPr txBox="1"/>
          <p:nvPr/>
        </p:nvSpPr>
        <p:spPr>
          <a:xfrm>
            <a:off x="150829" y="4741682"/>
            <a:ext cx="5958682" cy="1938992"/>
          </a:xfrm>
          <a:prstGeom prst="rect">
            <a:avLst/>
          </a:prstGeom>
          <a:noFill/>
        </p:spPr>
        <p:txBody>
          <a:bodyPr wrap="none" rtlCol="0">
            <a:spAutoFit/>
          </a:bodyPr>
          <a:lstStyle/>
          <a:p>
            <a:r>
              <a:rPr lang="de-DE" sz="2000" dirty="0" smtClean="0">
                <a:latin typeface="Adobe Hebrew" panose="02040503050201020203" pitchFamily="18" charset="-79"/>
                <a:cs typeface="Adobe Hebrew" panose="02040503050201020203" pitchFamily="18" charset="-79"/>
              </a:rPr>
              <a:t>… unübersetzbares Wortspiel: </a:t>
            </a:r>
          </a:p>
          <a:p>
            <a:r>
              <a:rPr lang="de-DE" sz="2000" dirty="0" smtClean="0">
                <a:latin typeface="Adobe Hebrew" panose="02040503050201020203" pitchFamily="18" charset="-79"/>
                <a:cs typeface="Adobe Hebrew" panose="02040503050201020203" pitchFamily="18" charset="-79"/>
              </a:rPr>
              <a:t>die Eisenbahnunterführung war schon sehr niedrig…</a:t>
            </a:r>
          </a:p>
          <a:p>
            <a:endParaRPr lang="de-DE" sz="2000" dirty="0">
              <a:latin typeface="Adobe Hebrew" panose="02040503050201020203" pitchFamily="18" charset="-79"/>
              <a:cs typeface="Adobe Hebrew" panose="02040503050201020203" pitchFamily="18" charset="-79"/>
            </a:endParaRPr>
          </a:p>
          <a:p>
            <a:r>
              <a:rPr lang="de-DE" sz="2000" dirty="0" smtClean="0">
                <a:latin typeface="Adobe Hebrew" panose="02040503050201020203" pitchFamily="18" charset="-79"/>
                <a:cs typeface="Adobe Hebrew" panose="02040503050201020203" pitchFamily="18" charset="-79"/>
              </a:rPr>
              <a:t>Auszug aus dem deutsch- englischen Lexikon:</a:t>
            </a:r>
          </a:p>
          <a:p>
            <a:r>
              <a:rPr lang="de-DE" sz="2000" dirty="0" smtClean="0">
                <a:latin typeface="Adobe Hebrew" panose="02040503050201020203" pitchFamily="18" charset="-79"/>
                <a:cs typeface="Adobe Hebrew" panose="02040503050201020203" pitchFamily="18" charset="-79"/>
              </a:rPr>
              <a:t>Duck: Ente</a:t>
            </a:r>
          </a:p>
          <a:p>
            <a:r>
              <a:rPr lang="de-DE" sz="2000" dirty="0" err="1" smtClean="0">
                <a:latin typeface="Adobe Hebrew" panose="02040503050201020203" pitchFamily="18" charset="-79"/>
                <a:cs typeface="Adobe Hebrew" panose="02040503050201020203" pitchFamily="18" charset="-79"/>
              </a:rPr>
              <a:t>Grouse</a:t>
            </a:r>
            <a:r>
              <a:rPr lang="de-DE" sz="2000" dirty="0" smtClean="0">
                <a:latin typeface="Adobe Hebrew" panose="02040503050201020203" pitchFamily="18" charset="-79"/>
                <a:cs typeface="Adobe Hebrew" panose="02040503050201020203" pitchFamily="18" charset="-79"/>
              </a:rPr>
              <a:t>: Auerhahn</a:t>
            </a:r>
            <a:endParaRPr lang="de-DE" sz="2000" dirty="0">
              <a:latin typeface="Adobe Hebrew" panose="02040503050201020203" pitchFamily="18" charset="-79"/>
              <a:cs typeface="Adobe Hebrew" panose="02040503050201020203" pitchFamily="18" charset="-79"/>
            </a:endParaRPr>
          </a:p>
        </p:txBody>
      </p:sp>
    </p:spTree>
    <p:extLst>
      <p:ext uri="{BB962C8B-B14F-4D97-AF65-F5344CB8AC3E}">
        <p14:creationId xmlns:p14="http://schemas.microsoft.com/office/powerpoint/2010/main" val="1149411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750" fill="hold"/>
                                        <p:tgtEl>
                                          <p:spTgt spid="3"/>
                                        </p:tgtEl>
                                        <p:attrNameLst>
                                          <p:attrName>ppt_w</p:attrName>
                                        </p:attrNameLst>
                                      </p:cBhvr>
                                      <p:tavLst>
                                        <p:tav tm="0">
                                          <p:val>
                                            <p:fltVal val="0"/>
                                          </p:val>
                                        </p:tav>
                                        <p:tav tm="100000">
                                          <p:val>
                                            <p:strVal val="#ppt_w"/>
                                          </p:val>
                                        </p:tav>
                                      </p:tavLst>
                                    </p:anim>
                                    <p:anim calcmode="lin" valueType="num">
                                      <p:cBhvr>
                                        <p:cTn id="8" dur="1750" fill="hold"/>
                                        <p:tgtEl>
                                          <p:spTgt spid="3"/>
                                        </p:tgtEl>
                                        <p:attrNameLst>
                                          <p:attrName>ppt_h</p:attrName>
                                        </p:attrNameLst>
                                      </p:cBhvr>
                                      <p:tavLst>
                                        <p:tav tm="0">
                                          <p:val>
                                            <p:fltVal val="0"/>
                                          </p:val>
                                        </p:tav>
                                        <p:tav tm="100000">
                                          <p:val>
                                            <p:strVal val="#ppt_h"/>
                                          </p:val>
                                        </p:tav>
                                      </p:tavLst>
                                    </p:anim>
                                    <p:animEffect transition="in" filter="fade">
                                      <p:cBhvr>
                                        <p:cTn id="9" dur="175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124"/>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6350"/>
            <a:ext cx="12192000" cy="6845300"/>
          </a:xfrm>
          <a:prstGeom prst="rect">
            <a:avLst/>
          </a:prstGeom>
        </p:spPr>
      </p:pic>
      <p:sp>
        <p:nvSpPr>
          <p:cNvPr id="3" name="Textfeld 2"/>
          <p:cNvSpPr txBox="1"/>
          <p:nvPr/>
        </p:nvSpPr>
        <p:spPr>
          <a:xfrm>
            <a:off x="266728" y="5466655"/>
            <a:ext cx="10767437" cy="1384995"/>
          </a:xfrm>
          <a:prstGeom prst="rect">
            <a:avLst/>
          </a:prstGeom>
          <a:noFill/>
        </p:spPr>
        <p:txBody>
          <a:bodyPr wrap="square" rtlCol="0">
            <a:spAutoFit/>
          </a:bodyPr>
          <a:lstStyle/>
          <a:p>
            <a:r>
              <a:rPr lang="de-DE" sz="2800" dirty="0" smtClean="0">
                <a:solidFill>
                  <a:schemeClr val="bg1"/>
                </a:solidFill>
                <a:latin typeface="Adobe Hebrew" panose="02040503050201020203" pitchFamily="18" charset="-79"/>
                <a:cs typeface="Adobe Hebrew" panose="02040503050201020203" pitchFamily="18" charset="-79"/>
              </a:rPr>
              <a:t>Und kurz dahinter: die Autobahnunterführung</a:t>
            </a:r>
          </a:p>
          <a:p>
            <a:r>
              <a:rPr lang="de-DE" sz="2800" dirty="0" smtClean="0">
                <a:solidFill>
                  <a:schemeClr val="bg1"/>
                </a:solidFill>
                <a:latin typeface="Adobe Hebrew" panose="02040503050201020203" pitchFamily="18" charset="-79"/>
                <a:cs typeface="Adobe Hebrew" panose="02040503050201020203" pitchFamily="18" charset="-79"/>
              </a:rPr>
              <a:t>… ab dann lief der WHW auf der linken statt auf der rechten Seite neben der Autobahn …</a:t>
            </a:r>
            <a:endParaRPr lang="de-DE" sz="2800" dirty="0">
              <a:solidFill>
                <a:schemeClr val="bg1"/>
              </a:solidFill>
              <a:latin typeface="Adobe Hebrew" panose="02040503050201020203" pitchFamily="18" charset="-79"/>
              <a:cs typeface="Adobe Hebrew" panose="02040503050201020203" pitchFamily="18" charset="-79"/>
            </a:endParaRPr>
          </a:p>
        </p:txBody>
      </p:sp>
    </p:spTree>
    <p:extLst>
      <p:ext uri="{BB962C8B-B14F-4D97-AF65-F5344CB8AC3E}">
        <p14:creationId xmlns:p14="http://schemas.microsoft.com/office/powerpoint/2010/main" val="392107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125"/>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6350"/>
            <a:ext cx="12192000" cy="6845300"/>
          </a:xfrm>
          <a:prstGeom prst="rect">
            <a:avLst/>
          </a:prstGeom>
        </p:spPr>
      </p:pic>
    </p:spTree>
    <p:extLst>
      <p:ext uri="{BB962C8B-B14F-4D97-AF65-F5344CB8AC3E}">
        <p14:creationId xmlns:p14="http://schemas.microsoft.com/office/powerpoint/2010/main" val="483766495"/>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rot="5400000">
            <a:off x="2739261" y="1137296"/>
            <a:ext cx="6588727" cy="452814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22413306"/>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Grafik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99620" y="0"/>
            <a:ext cx="11249320" cy="6844632"/>
          </a:xfrm>
          <a:prstGeom prst="rect">
            <a:avLst/>
          </a:prstGeom>
        </p:spPr>
      </p:pic>
    </p:spTree>
    <p:extLst>
      <p:ext uri="{BB962C8B-B14F-4D97-AF65-F5344CB8AC3E}">
        <p14:creationId xmlns:p14="http://schemas.microsoft.com/office/powerpoint/2010/main" val="357880178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014"/>
          <p:cNvPicPr>
            <a:picLocks noGrp="1" noChangeAspect="1"/>
          </p:cNvPicPr>
          <p:nvPr isPhoto="1"/>
        </p:nvPicPr>
        <p:blipFill rotWithShape="1">
          <a:blip r:embed="rId2" cstate="email">
            <a:lum/>
            <a:extLst>
              <a:ext uri="{28A0092B-C50C-407E-A947-70E740481C1C}">
                <a14:useLocalDpi xmlns:a14="http://schemas.microsoft.com/office/drawing/2010/main"/>
              </a:ext>
            </a:extLst>
          </a:blip>
          <a:srcRect/>
          <a:stretch/>
        </p:blipFill>
        <p:spPr>
          <a:xfrm>
            <a:off x="7294372" y="340238"/>
            <a:ext cx="4384548" cy="6230504"/>
          </a:xfrm>
          <a:prstGeom prst="rect">
            <a:avLst/>
          </a:prstGeom>
          <a:ln>
            <a:noFill/>
          </a:ln>
          <a:effectLst>
            <a:outerShdw blurRad="292100" dist="139700" dir="2700000" algn="tl" rotWithShape="0">
              <a:srgbClr val="333333">
                <a:alpha val="65000"/>
              </a:srgbClr>
            </a:outerShdw>
          </a:effectLst>
        </p:spPr>
      </p:pic>
      <p:pic>
        <p:nvPicPr>
          <p:cNvPr id="3" name="Grafik 2" descr="2019 WHW 016"/>
          <p:cNvPicPr>
            <a:picLocks noGrp="1" noChangeAspect="1"/>
          </p:cNvPicPr>
          <p:nvPr isPhoto="1"/>
        </p:nvPicPr>
        <p:blipFill rotWithShape="1">
          <a:blip r:embed="rId3" cstate="email">
            <a:lum/>
            <a:extLst>
              <a:ext uri="{28A0092B-C50C-407E-A947-70E740481C1C}">
                <a14:useLocalDpi xmlns:a14="http://schemas.microsoft.com/office/drawing/2010/main"/>
              </a:ext>
            </a:extLst>
          </a:blip>
          <a:srcRect/>
          <a:stretch/>
        </p:blipFill>
        <p:spPr>
          <a:xfrm rot="21167771">
            <a:off x="551181" y="2376946"/>
            <a:ext cx="6433637" cy="3805428"/>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362124785"/>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129"/>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6350"/>
            <a:ext cx="12192000" cy="6845300"/>
          </a:xfrm>
          <a:prstGeom prst="rect">
            <a:avLst/>
          </a:prstGeom>
        </p:spPr>
      </p:pic>
    </p:spTree>
    <p:extLst>
      <p:ext uri="{BB962C8B-B14F-4D97-AF65-F5344CB8AC3E}">
        <p14:creationId xmlns:p14="http://schemas.microsoft.com/office/powerpoint/2010/main" val="3505271070"/>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130"/>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6350"/>
            <a:ext cx="12192000" cy="6845300"/>
          </a:xfrm>
          <a:prstGeom prst="rect">
            <a:avLst/>
          </a:prstGeom>
        </p:spPr>
      </p:pic>
    </p:spTree>
    <p:extLst>
      <p:ext uri="{BB962C8B-B14F-4D97-AF65-F5344CB8AC3E}">
        <p14:creationId xmlns:p14="http://schemas.microsoft.com/office/powerpoint/2010/main" val="2341898157"/>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132"/>
          <p:cNvPicPr>
            <a:picLocks noGrp="1" noChangeAspect="1"/>
          </p:cNvPicPr>
          <p:nvPr isPhoto="1"/>
        </p:nvPicPr>
        <p:blipFill>
          <a:blip r:embed="rId2" cstate="email">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a:ext>
            </a:extLst>
          </a:blip>
          <a:stretch>
            <a:fillRect/>
          </a:stretch>
        </p:blipFill>
        <p:spPr>
          <a:xfrm>
            <a:off x="410899" y="585216"/>
            <a:ext cx="4962043" cy="6028129"/>
          </a:xfrm>
          <a:prstGeom prst="rect">
            <a:avLst/>
          </a:prstGeom>
        </p:spPr>
      </p:pic>
      <p:sp>
        <p:nvSpPr>
          <p:cNvPr id="3" name="Textfeld 2"/>
          <p:cNvSpPr txBox="1"/>
          <p:nvPr/>
        </p:nvSpPr>
        <p:spPr>
          <a:xfrm>
            <a:off x="6173950" y="216200"/>
            <a:ext cx="5798594" cy="6555641"/>
          </a:xfrm>
          <a:prstGeom prst="rect">
            <a:avLst/>
          </a:prstGeom>
          <a:noFill/>
        </p:spPr>
        <p:txBody>
          <a:bodyPr wrap="square" rtlCol="0">
            <a:spAutoFit/>
          </a:bodyPr>
          <a:lstStyle/>
          <a:p>
            <a:r>
              <a:rPr lang="de-DE" sz="2000" dirty="0" smtClean="0">
                <a:latin typeface="Adobe Hebrew" panose="02040503050201020203" pitchFamily="18" charset="-79"/>
                <a:cs typeface="Adobe Hebrew" panose="02040503050201020203" pitchFamily="18" charset="-79"/>
              </a:rPr>
              <a:t>In den schottischen </a:t>
            </a:r>
            <a:r>
              <a:rPr lang="de-DE" sz="2000" dirty="0" err="1" smtClean="0">
                <a:latin typeface="Adobe Hebrew" panose="02040503050201020203" pitchFamily="18" charset="-79"/>
                <a:cs typeface="Adobe Hebrew" panose="02040503050201020203" pitchFamily="18" charset="-79"/>
              </a:rPr>
              <a:t>Highlands</a:t>
            </a:r>
            <a:r>
              <a:rPr lang="de-DE" sz="2000" dirty="0" smtClean="0">
                <a:latin typeface="Adobe Hebrew" panose="02040503050201020203" pitchFamily="18" charset="-79"/>
                <a:cs typeface="Adobe Hebrew" panose="02040503050201020203" pitchFamily="18" charset="-79"/>
              </a:rPr>
              <a:t> wurde in der Mitte des 18. Jahrhunderts ein Netz von </a:t>
            </a:r>
            <a:r>
              <a:rPr lang="de-DE" sz="2000" dirty="0">
                <a:latin typeface="Adobe Hebrew" panose="02040503050201020203" pitchFamily="18" charset="-79"/>
                <a:cs typeface="Adobe Hebrew" panose="02040503050201020203" pitchFamily="18" charset="-79"/>
              </a:rPr>
              <a:t>Militärstraßen </a:t>
            </a:r>
            <a:r>
              <a:rPr lang="de-DE" sz="2000" dirty="0" smtClean="0">
                <a:latin typeface="Adobe Hebrew" panose="02040503050201020203" pitchFamily="18" charset="-79"/>
                <a:cs typeface="Adobe Hebrew" panose="02040503050201020203" pitchFamily="18" charset="-79"/>
              </a:rPr>
              <a:t>als </a:t>
            </a:r>
            <a:r>
              <a:rPr lang="de-DE" sz="2000" dirty="0">
                <a:latin typeface="Adobe Hebrew" panose="02040503050201020203" pitchFamily="18" charset="-79"/>
                <a:cs typeface="Adobe Hebrew" panose="02040503050201020203" pitchFamily="18" charset="-79"/>
              </a:rPr>
              <a:t>Teil der Bemühungen der britischen Regierung, die </a:t>
            </a:r>
            <a:r>
              <a:rPr lang="de-DE" sz="2000" dirty="0" err="1">
                <a:latin typeface="Adobe Hebrew" panose="02040503050201020203" pitchFamily="18" charset="-79"/>
                <a:cs typeface="Adobe Hebrew" panose="02040503050201020203" pitchFamily="18" charset="-79"/>
              </a:rPr>
              <a:t>Jakobitenaufstände</a:t>
            </a:r>
            <a:r>
              <a:rPr lang="de-DE" sz="2000" dirty="0">
                <a:latin typeface="Adobe Hebrew" panose="02040503050201020203" pitchFamily="18" charset="-79"/>
                <a:cs typeface="Adobe Hebrew" panose="02040503050201020203" pitchFamily="18" charset="-79"/>
              </a:rPr>
              <a:t> von 1715 niederzuschlagen und Ordnung zu </a:t>
            </a:r>
            <a:r>
              <a:rPr lang="de-DE" sz="2000" dirty="0" smtClean="0">
                <a:latin typeface="Adobe Hebrew" panose="02040503050201020203" pitchFamily="18" charset="-79"/>
                <a:cs typeface="Adobe Hebrew" panose="02040503050201020203" pitchFamily="18" charset="-79"/>
              </a:rPr>
              <a:t>schaffen errichtet. Die Straßen wurden gebaut, um die </a:t>
            </a:r>
            <a:r>
              <a:rPr lang="de-DE" sz="2000" dirty="0" err="1" smtClean="0">
                <a:latin typeface="Adobe Hebrew" panose="02040503050201020203" pitchFamily="18" charset="-79"/>
                <a:cs typeface="Adobe Hebrew" panose="02040503050201020203" pitchFamily="18" charset="-79"/>
              </a:rPr>
              <a:t>Lowlands</a:t>
            </a:r>
            <a:r>
              <a:rPr lang="de-DE" sz="2000" dirty="0" smtClean="0">
                <a:latin typeface="Adobe Hebrew" panose="02040503050201020203" pitchFamily="18" charset="-79"/>
                <a:cs typeface="Adobe Hebrew" panose="02040503050201020203" pitchFamily="18" charset="-79"/>
              </a:rPr>
              <a:t> mit einer Reihe von befestigten Ansiedlungen, die strategisch in den gesamten </a:t>
            </a:r>
            <a:r>
              <a:rPr lang="de-DE" sz="2000" dirty="0" err="1" smtClean="0">
                <a:latin typeface="Adobe Hebrew" panose="02040503050201020203" pitchFamily="18" charset="-79"/>
                <a:cs typeface="Adobe Hebrew" panose="02040503050201020203" pitchFamily="18" charset="-79"/>
              </a:rPr>
              <a:t>Highlands</a:t>
            </a:r>
            <a:r>
              <a:rPr lang="de-DE" sz="2000" dirty="0" smtClean="0">
                <a:latin typeface="Adobe Hebrew" panose="02040503050201020203" pitchFamily="18" charset="-79"/>
                <a:cs typeface="Adobe Hebrew" panose="02040503050201020203" pitchFamily="18" charset="-79"/>
              </a:rPr>
              <a:t> verstreut </a:t>
            </a:r>
            <a:r>
              <a:rPr lang="de-DE" sz="2000" dirty="0">
                <a:latin typeface="Adobe Hebrew" panose="02040503050201020203" pitchFamily="18" charset="-79"/>
                <a:cs typeface="Adobe Hebrew" panose="02040503050201020203" pitchFamily="18" charset="-79"/>
              </a:rPr>
              <a:t>liegen, zu </a:t>
            </a:r>
            <a:r>
              <a:rPr lang="de-DE" sz="2000" dirty="0" smtClean="0">
                <a:latin typeface="Adobe Hebrew" panose="02040503050201020203" pitchFamily="18" charset="-79"/>
                <a:cs typeface="Adobe Hebrew" panose="02040503050201020203" pitchFamily="18" charset="-79"/>
              </a:rPr>
              <a:t>verbinden.  Ihr Zweck - ähnlich wie das Straßennetz, das die Römer vor mehr als 1500 Jahren gebaut hatten - war die Unterdrückung und Kontrolle der lokalen Bevölkerung. Die ausgebauten Straßen der Römerzeit erstreckten sich jedoch nicht bis in die </a:t>
            </a:r>
            <a:r>
              <a:rPr lang="de-DE" sz="2000" dirty="0" err="1" smtClean="0">
                <a:latin typeface="Adobe Hebrew" panose="02040503050201020203" pitchFamily="18" charset="-79"/>
                <a:cs typeface="Adobe Hebrew" panose="02040503050201020203" pitchFamily="18" charset="-79"/>
              </a:rPr>
              <a:t>Highlands</a:t>
            </a:r>
            <a:r>
              <a:rPr lang="de-DE" sz="2000" dirty="0" smtClean="0">
                <a:latin typeface="Adobe Hebrew" panose="02040503050201020203" pitchFamily="18" charset="-79"/>
                <a:cs typeface="Adobe Hebrew" panose="02040503050201020203" pitchFamily="18" charset="-79"/>
              </a:rPr>
              <a:t>, in denen diese späteren Straßen gebaut wurden. </a:t>
            </a:r>
            <a:br>
              <a:rPr lang="de-DE" sz="2000" dirty="0" smtClean="0">
                <a:latin typeface="Adobe Hebrew" panose="02040503050201020203" pitchFamily="18" charset="-79"/>
                <a:cs typeface="Adobe Hebrew" panose="02040503050201020203" pitchFamily="18" charset="-79"/>
              </a:rPr>
            </a:br>
            <a:r>
              <a:rPr lang="de-DE" sz="2000" dirty="0" smtClean="0">
                <a:latin typeface="Adobe Hebrew" panose="02040503050201020203" pitchFamily="18" charset="-79"/>
                <a:cs typeface="Adobe Hebrew" panose="02040503050201020203" pitchFamily="18" charset="-79"/>
              </a:rPr>
              <a:t>Die ersten vier dieser Straßen wurden in den 1720er und 1730er Jahren unter der Leitung von General George Wade (einem Anglo-Iren) gebaut und werden im Allgemeinen als General </a:t>
            </a:r>
            <a:r>
              <a:rPr lang="de-DE" sz="2000" dirty="0" err="1" smtClean="0">
                <a:latin typeface="Adobe Hebrew" panose="02040503050201020203" pitchFamily="18" charset="-79"/>
                <a:cs typeface="Adobe Hebrew" panose="02040503050201020203" pitchFamily="18" charset="-79"/>
              </a:rPr>
              <a:t>Wades</a:t>
            </a:r>
            <a:r>
              <a:rPr lang="de-DE" sz="2000" dirty="0" smtClean="0">
                <a:latin typeface="Adobe Hebrew" panose="02040503050201020203" pitchFamily="18" charset="-79"/>
                <a:cs typeface="Adobe Hebrew" panose="02040503050201020203" pitchFamily="18" charset="-79"/>
              </a:rPr>
              <a:t> Militärstraßen oder einfach als </a:t>
            </a:r>
            <a:r>
              <a:rPr lang="de-DE" sz="2000" dirty="0" err="1" smtClean="0">
                <a:latin typeface="Adobe Hebrew" panose="02040503050201020203" pitchFamily="18" charset="-79"/>
                <a:cs typeface="Adobe Hebrew" panose="02040503050201020203" pitchFamily="18" charset="-79"/>
              </a:rPr>
              <a:t>Wades</a:t>
            </a:r>
            <a:r>
              <a:rPr lang="de-DE" sz="2000" dirty="0" smtClean="0">
                <a:latin typeface="Adobe Hebrew" panose="02040503050201020203" pitchFamily="18" charset="-79"/>
                <a:cs typeface="Adobe Hebrew" panose="02040503050201020203" pitchFamily="18" charset="-79"/>
              </a:rPr>
              <a:t> Straßen bezeichnet.</a:t>
            </a:r>
            <a:endParaRPr lang="de-DE" sz="2000" dirty="0">
              <a:latin typeface="Adobe Hebrew" panose="02040503050201020203" pitchFamily="18" charset="-79"/>
              <a:cs typeface="Adobe Hebrew" panose="02040503050201020203" pitchFamily="18" charset="-79"/>
            </a:endParaRPr>
          </a:p>
        </p:txBody>
      </p:sp>
    </p:spTree>
    <p:extLst>
      <p:ext uri="{BB962C8B-B14F-4D97-AF65-F5344CB8AC3E}">
        <p14:creationId xmlns:p14="http://schemas.microsoft.com/office/powerpoint/2010/main" val="688411236"/>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133"/>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6350"/>
            <a:ext cx="12192000" cy="6845300"/>
          </a:xfrm>
          <a:prstGeom prst="rect">
            <a:avLst/>
          </a:prstGeom>
        </p:spPr>
      </p:pic>
    </p:spTree>
    <p:extLst>
      <p:ext uri="{BB962C8B-B14F-4D97-AF65-F5344CB8AC3E}">
        <p14:creationId xmlns:p14="http://schemas.microsoft.com/office/powerpoint/2010/main" val="1016210653"/>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135"/>
          <p:cNvPicPr>
            <a:picLocks noGrp="1" noChangeAspect="1"/>
          </p:cNvPicPr>
          <p:nvPr isPhoto="1"/>
        </p:nvPicPr>
        <p:blipFill rotWithShape="1">
          <a:blip r:embed="rId2" cstate="email">
            <a:lum/>
            <a:extLst>
              <a:ext uri="{28A0092B-C50C-407E-A947-70E740481C1C}">
                <a14:useLocalDpi xmlns:a14="http://schemas.microsoft.com/office/drawing/2010/main"/>
              </a:ext>
            </a:extLst>
          </a:blip>
          <a:srcRect/>
          <a:stretch/>
        </p:blipFill>
        <p:spPr>
          <a:xfrm rot="16200000">
            <a:off x="3974394" y="1200940"/>
            <a:ext cx="6177038" cy="447061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86025640"/>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136"/>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6350"/>
            <a:ext cx="12192000" cy="6845300"/>
          </a:xfrm>
          <a:prstGeom prst="rect">
            <a:avLst/>
          </a:prstGeom>
        </p:spPr>
      </p:pic>
    </p:spTree>
    <p:extLst>
      <p:ext uri="{BB962C8B-B14F-4D97-AF65-F5344CB8AC3E}">
        <p14:creationId xmlns:p14="http://schemas.microsoft.com/office/powerpoint/2010/main" val="2040240964"/>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137"/>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6350"/>
            <a:ext cx="12192000" cy="6845300"/>
          </a:xfrm>
          <a:prstGeom prst="rect">
            <a:avLst/>
          </a:prstGeom>
        </p:spPr>
      </p:pic>
      <p:sp>
        <p:nvSpPr>
          <p:cNvPr id="3" name="Textfeld 2"/>
          <p:cNvSpPr txBox="1"/>
          <p:nvPr/>
        </p:nvSpPr>
        <p:spPr>
          <a:xfrm>
            <a:off x="8900160" y="5852160"/>
            <a:ext cx="1391728" cy="707886"/>
          </a:xfrm>
          <a:prstGeom prst="rect">
            <a:avLst/>
          </a:prstGeom>
          <a:noFill/>
        </p:spPr>
        <p:txBody>
          <a:bodyPr wrap="none" rtlCol="0">
            <a:spAutoFit/>
          </a:bodyPr>
          <a:lstStyle/>
          <a:p>
            <a:r>
              <a:rPr lang="de-DE" sz="4000" dirty="0" smtClean="0">
                <a:latin typeface="Adobe Hebrew" panose="02040503050201020203" pitchFamily="18" charset="-79"/>
                <a:cs typeface="Adobe Hebrew" panose="02040503050201020203" pitchFamily="18" charset="-79"/>
              </a:rPr>
              <a:t>Moos</a:t>
            </a:r>
            <a:endParaRPr lang="de-DE" sz="4000" dirty="0">
              <a:latin typeface="Adobe Hebrew" panose="02040503050201020203" pitchFamily="18" charset="-79"/>
              <a:cs typeface="Adobe Hebrew" panose="02040503050201020203" pitchFamily="18" charset="-79"/>
            </a:endParaRPr>
          </a:p>
        </p:txBody>
      </p:sp>
    </p:spTree>
    <p:extLst>
      <p:ext uri="{BB962C8B-B14F-4D97-AF65-F5344CB8AC3E}">
        <p14:creationId xmlns:p14="http://schemas.microsoft.com/office/powerpoint/2010/main" val="3932167084"/>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138"/>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6350"/>
            <a:ext cx="12192000" cy="6845300"/>
          </a:xfrm>
          <a:prstGeom prst="rect">
            <a:avLst/>
          </a:prstGeom>
        </p:spPr>
      </p:pic>
    </p:spTree>
    <p:extLst>
      <p:ext uri="{BB962C8B-B14F-4D97-AF65-F5344CB8AC3E}">
        <p14:creationId xmlns:p14="http://schemas.microsoft.com/office/powerpoint/2010/main" val="3892616275"/>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140"/>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6350"/>
            <a:ext cx="12192000" cy="6845300"/>
          </a:xfrm>
          <a:prstGeom prst="rect">
            <a:avLst/>
          </a:prstGeom>
        </p:spPr>
      </p:pic>
    </p:spTree>
    <p:extLst>
      <p:ext uri="{BB962C8B-B14F-4D97-AF65-F5344CB8AC3E}">
        <p14:creationId xmlns:p14="http://schemas.microsoft.com/office/powerpoint/2010/main" val="261680961"/>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139"/>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12700"/>
            <a:ext cx="12192000" cy="6845300"/>
          </a:xfrm>
          <a:prstGeom prst="rect">
            <a:avLst/>
          </a:prstGeom>
        </p:spPr>
      </p:pic>
      <p:sp>
        <p:nvSpPr>
          <p:cNvPr id="3" name="Textfeld 2"/>
          <p:cNvSpPr txBox="1"/>
          <p:nvPr/>
        </p:nvSpPr>
        <p:spPr>
          <a:xfrm>
            <a:off x="1341120" y="5986272"/>
            <a:ext cx="2406428" cy="646331"/>
          </a:xfrm>
          <a:prstGeom prst="rect">
            <a:avLst/>
          </a:prstGeom>
          <a:noFill/>
        </p:spPr>
        <p:txBody>
          <a:bodyPr wrap="none" rtlCol="0">
            <a:spAutoFit/>
          </a:bodyPr>
          <a:lstStyle/>
          <a:p>
            <a:r>
              <a:rPr lang="de-DE" sz="3600" dirty="0" err="1" smtClean="0">
                <a:latin typeface="Adobe Hebrew" panose="02040503050201020203" pitchFamily="18" charset="-79"/>
                <a:cs typeface="Adobe Hebrew" panose="02040503050201020203" pitchFamily="18" charset="-79"/>
              </a:rPr>
              <a:t>Fillan</a:t>
            </a:r>
            <a:r>
              <a:rPr lang="de-DE" sz="3600" dirty="0" smtClean="0">
                <a:latin typeface="Adobe Hebrew" panose="02040503050201020203" pitchFamily="18" charset="-79"/>
                <a:cs typeface="Adobe Hebrew" panose="02040503050201020203" pitchFamily="18" charset="-79"/>
              </a:rPr>
              <a:t> River</a:t>
            </a:r>
            <a:endParaRPr lang="de-DE" sz="3600" dirty="0">
              <a:latin typeface="Adobe Hebrew" panose="02040503050201020203" pitchFamily="18" charset="-79"/>
              <a:cs typeface="Adobe Hebrew" panose="02040503050201020203" pitchFamily="18" charset="-79"/>
            </a:endParaRPr>
          </a:p>
        </p:txBody>
      </p:sp>
    </p:spTree>
    <p:extLst>
      <p:ext uri="{BB962C8B-B14F-4D97-AF65-F5344CB8AC3E}">
        <p14:creationId xmlns:p14="http://schemas.microsoft.com/office/powerpoint/2010/main" val="4154649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1000"/>
                                        <p:tgtEl>
                                          <p:spTgt spid="3"/>
                                        </p:tgtEl>
                                      </p:cBhvr>
                                    </p:animEffect>
                                    <p:set>
                                      <p:cBhvr>
                                        <p:cTn id="7" dur="1" fill="hold">
                                          <p:stCondLst>
                                            <p:cond delay="9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015"/>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31746569"/>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141"/>
          <p:cNvPicPr>
            <a:picLocks noGrp="1" noChangeAspect="1"/>
          </p:cNvPicPr>
          <p:nvPr isPhoto="1"/>
        </p:nvPicPr>
        <p:blipFill rotWithShape="1">
          <a:blip r:embed="rId2" cstate="email">
            <a:lum/>
            <a:extLst>
              <a:ext uri="{28A0092B-C50C-407E-A947-70E740481C1C}">
                <a14:useLocalDpi xmlns:a14="http://schemas.microsoft.com/office/drawing/2010/main"/>
              </a:ext>
            </a:extLst>
          </a:blip>
          <a:srcRect/>
          <a:stretch/>
        </p:blipFill>
        <p:spPr>
          <a:xfrm>
            <a:off x="0" y="0"/>
            <a:ext cx="12431907" cy="6974732"/>
          </a:xfrm>
          <a:prstGeom prst="rect">
            <a:avLst/>
          </a:prstGeom>
        </p:spPr>
      </p:pic>
    </p:spTree>
    <p:extLst>
      <p:ext uri="{BB962C8B-B14F-4D97-AF65-F5344CB8AC3E}">
        <p14:creationId xmlns:p14="http://schemas.microsoft.com/office/powerpoint/2010/main" val="1504742816"/>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65687892"/>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144"/>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3175"/>
            <a:ext cx="12192000" cy="6851650"/>
          </a:xfrm>
          <a:prstGeom prst="rect">
            <a:avLst/>
          </a:prstGeom>
        </p:spPr>
      </p:pic>
    </p:spTree>
    <p:extLst>
      <p:ext uri="{BB962C8B-B14F-4D97-AF65-F5344CB8AC3E}">
        <p14:creationId xmlns:p14="http://schemas.microsoft.com/office/powerpoint/2010/main" val="3731611533"/>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142"/>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6350"/>
            <a:ext cx="12192000" cy="6845300"/>
          </a:xfrm>
          <a:prstGeom prst="rect">
            <a:avLst/>
          </a:prstGeom>
        </p:spPr>
      </p:pic>
      <p:pic>
        <p:nvPicPr>
          <p:cNvPr id="3" name="Grafik 2" descr="2019 WHW 142a"/>
          <p:cNvPicPr>
            <a:picLocks noGrp="1" noChangeAspect="1"/>
          </p:cNvPicPr>
          <p:nvPr isPhoto="1"/>
        </p:nvPicPr>
        <p:blipFill rotWithShape="1">
          <a:blip r:embed="rId3" cstate="email">
            <a:lum/>
            <a:extLst>
              <a:ext uri="{28A0092B-C50C-407E-A947-70E740481C1C}">
                <a14:useLocalDpi xmlns:a14="http://schemas.microsoft.com/office/drawing/2010/main"/>
              </a:ext>
            </a:extLst>
          </a:blip>
          <a:srcRect/>
          <a:stretch/>
        </p:blipFill>
        <p:spPr>
          <a:xfrm>
            <a:off x="3647872" y="-77821"/>
            <a:ext cx="8544128" cy="665036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68251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145"/>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69816"/>
            <a:ext cx="12192000" cy="6927816"/>
          </a:xfrm>
          <a:prstGeom prst="rect">
            <a:avLst/>
          </a:prstGeom>
        </p:spPr>
      </p:pic>
    </p:spTree>
    <p:extLst>
      <p:ext uri="{BB962C8B-B14F-4D97-AF65-F5344CB8AC3E}">
        <p14:creationId xmlns:p14="http://schemas.microsoft.com/office/powerpoint/2010/main" val="2659719905"/>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146"/>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0"/>
            <a:ext cx="12192000" cy="6845300"/>
          </a:xfrm>
          <a:prstGeom prst="rect">
            <a:avLst/>
          </a:prstGeom>
        </p:spPr>
      </p:pic>
      <p:sp>
        <p:nvSpPr>
          <p:cNvPr id="3" name="Textfeld 2"/>
          <p:cNvSpPr txBox="1"/>
          <p:nvPr/>
        </p:nvSpPr>
        <p:spPr>
          <a:xfrm>
            <a:off x="268224" y="4925568"/>
            <a:ext cx="7339583" cy="1569660"/>
          </a:xfrm>
          <a:prstGeom prst="rect">
            <a:avLst/>
          </a:prstGeom>
          <a:noFill/>
        </p:spPr>
        <p:txBody>
          <a:bodyPr wrap="square" rtlCol="0">
            <a:spAutoFit/>
          </a:bodyPr>
          <a:lstStyle/>
          <a:p>
            <a:r>
              <a:rPr lang="de-DE" sz="2400" dirty="0" smtClean="0">
                <a:latin typeface="Adobe Hebrew" panose="02040503050201020203" pitchFamily="18" charset="-79"/>
                <a:cs typeface="Adobe Hebrew" panose="02040503050201020203" pitchFamily="18" charset="-79"/>
              </a:rPr>
              <a:t>Die uralten Grabsteine habe ich leider nicht gefunden – wenn man den Text im Kleingedruckten liest, steht da allerdings auch:</a:t>
            </a:r>
          </a:p>
          <a:p>
            <a:r>
              <a:rPr lang="de-DE" sz="2400" dirty="0" smtClean="0">
                <a:latin typeface="Adobe Hebrew" panose="02040503050201020203" pitchFamily="18" charset="-79"/>
                <a:cs typeface="Adobe Hebrew" panose="02040503050201020203" pitchFamily="18" charset="-79"/>
              </a:rPr>
              <a:t>,, </a:t>
            </a:r>
            <a:r>
              <a:rPr lang="de-DE" sz="2400" dirty="0" err="1" smtClean="0">
                <a:latin typeface="Adobe Hebrew" panose="02040503050201020203" pitchFamily="18" charset="-79"/>
                <a:cs typeface="Adobe Hebrew" panose="02040503050201020203" pitchFamily="18" charset="-79"/>
              </a:rPr>
              <a:t>the</a:t>
            </a:r>
            <a:r>
              <a:rPr lang="de-DE" sz="2400" dirty="0" smtClean="0">
                <a:latin typeface="Adobe Hebrew" panose="02040503050201020203" pitchFamily="18" charset="-79"/>
                <a:cs typeface="Adobe Hebrew" panose="02040503050201020203" pitchFamily="18" charset="-79"/>
              </a:rPr>
              <a:t> </a:t>
            </a:r>
            <a:r>
              <a:rPr lang="de-DE" sz="2400" dirty="0" err="1" smtClean="0">
                <a:latin typeface="Adobe Hebrew" panose="02040503050201020203" pitchFamily="18" charset="-79"/>
                <a:cs typeface="Adobe Hebrew" panose="02040503050201020203" pitchFamily="18" charset="-79"/>
              </a:rPr>
              <a:t>slab</a:t>
            </a:r>
            <a:r>
              <a:rPr lang="de-DE" sz="2400" dirty="0" smtClean="0">
                <a:latin typeface="Adobe Hebrew" panose="02040503050201020203" pitchFamily="18" charset="-79"/>
                <a:cs typeface="Adobe Hebrew" panose="02040503050201020203" pitchFamily="18" charset="-79"/>
              </a:rPr>
              <a:t> </a:t>
            </a:r>
            <a:r>
              <a:rPr lang="de-DE" sz="2400" dirty="0" err="1" smtClean="0">
                <a:latin typeface="Adobe Hebrew" panose="02040503050201020203" pitchFamily="18" charset="-79"/>
                <a:cs typeface="Adobe Hebrew" panose="02040503050201020203" pitchFamily="18" charset="-79"/>
              </a:rPr>
              <a:t>is</a:t>
            </a:r>
            <a:r>
              <a:rPr lang="de-DE" sz="2400" dirty="0" smtClean="0">
                <a:latin typeface="Adobe Hebrew" panose="02040503050201020203" pitchFamily="18" charset="-79"/>
                <a:cs typeface="Adobe Hebrew" panose="02040503050201020203" pitchFamily="18" charset="-79"/>
              </a:rPr>
              <a:t> </a:t>
            </a:r>
            <a:r>
              <a:rPr lang="de-DE" sz="2400" dirty="0" err="1" smtClean="0">
                <a:latin typeface="Adobe Hebrew" panose="02040503050201020203" pitchFamily="18" charset="-79"/>
                <a:cs typeface="Adobe Hebrew" panose="02040503050201020203" pitchFamily="18" charset="-79"/>
              </a:rPr>
              <a:t>covered</a:t>
            </a:r>
            <a:r>
              <a:rPr lang="de-DE" sz="2400" dirty="0" smtClean="0">
                <a:latin typeface="Adobe Hebrew" panose="02040503050201020203" pitchFamily="18" charset="-79"/>
                <a:cs typeface="Adobe Hebrew" panose="02040503050201020203" pitchFamily="18" charset="-79"/>
              </a:rPr>
              <a:t> </a:t>
            </a:r>
            <a:r>
              <a:rPr lang="de-DE" sz="2400" dirty="0" err="1" smtClean="0">
                <a:latin typeface="Adobe Hebrew" panose="02040503050201020203" pitchFamily="18" charset="-79"/>
                <a:cs typeface="Adobe Hebrew" panose="02040503050201020203" pitchFamily="18" charset="-79"/>
              </a:rPr>
              <a:t>with</a:t>
            </a:r>
            <a:r>
              <a:rPr lang="de-DE" sz="2400" dirty="0" smtClean="0">
                <a:latin typeface="Adobe Hebrew" panose="02040503050201020203" pitchFamily="18" charset="-79"/>
                <a:cs typeface="Adobe Hebrew" panose="02040503050201020203" pitchFamily="18" charset="-79"/>
              </a:rPr>
              <a:t> </a:t>
            </a:r>
            <a:r>
              <a:rPr lang="de-DE" sz="2400" dirty="0" err="1" smtClean="0">
                <a:latin typeface="Adobe Hebrew" panose="02040503050201020203" pitchFamily="18" charset="-79"/>
                <a:cs typeface="Adobe Hebrew" panose="02040503050201020203" pitchFamily="18" charset="-79"/>
              </a:rPr>
              <a:t>turf</a:t>
            </a:r>
            <a:r>
              <a:rPr lang="de-DE" sz="2400" dirty="0" smtClean="0">
                <a:latin typeface="Adobe Hebrew" panose="02040503050201020203" pitchFamily="18" charset="-79"/>
                <a:cs typeface="Adobe Hebrew" panose="02040503050201020203" pitchFamily="18" charset="-79"/>
              </a:rPr>
              <a:t> </a:t>
            </a:r>
            <a:r>
              <a:rPr lang="de-DE" sz="2400" dirty="0" err="1" smtClean="0">
                <a:latin typeface="Adobe Hebrew" panose="02040503050201020203" pitchFamily="18" charset="-79"/>
                <a:cs typeface="Adobe Hebrew" panose="02040503050201020203" pitchFamily="18" charset="-79"/>
              </a:rPr>
              <a:t>and</a:t>
            </a:r>
            <a:r>
              <a:rPr lang="de-DE" sz="2400" dirty="0" smtClean="0">
                <a:latin typeface="Adobe Hebrew" panose="02040503050201020203" pitchFamily="18" charset="-79"/>
                <a:cs typeface="Adobe Hebrew" panose="02040503050201020203" pitchFamily="18" charset="-79"/>
              </a:rPr>
              <a:t> </a:t>
            </a:r>
            <a:r>
              <a:rPr lang="de-DE" sz="2400" dirty="0" err="1" smtClean="0">
                <a:latin typeface="Adobe Hebrew" panose="02040503050201020203" pitchFamily="18" charset="-79"/>
                <a:cs typeface="Adobe Hebrew" panose="02040503050201020203" pitchFamily="18" charset="-79"/>
              </a:rPr>
              <a:t>no</a:t>
            </a:r>
            <a:r>
              <a:rPr lang="de-DE" sz="2400" dirty="0" smtClean="0">
                <a:latin typeface="Adobe Hebrew" panose="02040503050201020203" pitchFamily="18" charset="-79"/>
                <a:cs typeface="Adobe Hebrew" panose="02040503050201020203" pitchFamily="18" charset="-79"/>
              </a:rPr>
              <a:t> </a:t>
            </a:r>
            <a:r>
              <a:rPr lang="de-DE" sz="2400" dirty="0" err="1" smtClean="0">
                <a:latin typeface="Adobe Hebrew" panose="02040503050201020203" pitchFamily="18" charset="-79"/>
                <a:cs typeface="Adobe Hebrew" panose="02040503050201020203" pitchFamily="18" charset="-79"/>
              </a:rPr>
              <a:t>longer</a:t>
            </a:r>
            <a:r>
              <a:rPr lang="de-DE" sz="2400" dirty="0" smtClean="0">
                <a:latin typeface="Adobe Hebrew" panose="02040503050201020203" pitchFamily="18" charset="-79"/>
                <a:cs typeface="Adobe Hebrew" panose="02040503050201020203" pitchFamily="18" charset="-79"/>
              </a:rPr>
              <a:t> </a:t>
            </a:r>
            <a:r>
              <a:rPr lang="de-DE" sz="2400" dirty="0" err="1" smtClean="0">
                <a:latin typeface="Adobe Hebrew" panose="02040503050201020203" pitchFamily="18" charset="-79"/>
                <a:cs typeface="Adobe Hebrew" panose="02040503050201020203" pitchFamily="18" charset="-79"/>
              </a:rPr>
              <a:t>visible</a:t>
            </a:r>
            <a:r>
              <a:rPr lang="de-DE" sz="2400" dirty="0" smtClean="0">
                <a:latin typeface="Adobe Hebrew" panose="02040503050201020203" pitchFamily="18" charset="-79"/>
                <a:cs typeface="Adobe Hebrew" panose="02040503050201020203" pitchFamily="18" charset="-79"/>
              </a:rPr>
              <a:t>“…..</a:t>
            </a:r>
            <a:endParaRPr lang="de-DE" sz="2400" dirty="0">
              <a:latin typeface="Adobe Hebrew" panose="02040503050201020203" pitchFamily="18" charset="-79"/>
              <a:cs typeface="Adobe Hebrew" panose="02040503050201020203" pitchFamily="18" charset="-79"/>
            </a:endParaRPr>
          </a:p>
        </p:txBody>
      </p:sp>
    </p:spTree>
    <p:extLst>
      <p:ext uri="{BB962C8B-B14F-4D97-AF65-F5344CB8AC3E}">
        <p14:creationId xmlns:p14="http://schemas.microsoft.com/office/powerpoint/2010/main" val="943757705"/>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147"/>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6350"/>
            <a:ext cx="12192000" cy="6845300"/>
          </a:xfrm>
          <a:prstGeom prst="rect">
            <a:avLst/>
          </a:prstGeom>
        </p:spPr>
      </p:pic>
    </p:spTree>
    <p:extLst>
      <p:ext uri="{BB962C8B-B14F-4D97-AF65-F5344CB8AC3E}">
        <p14:creationId xmlns:p14="http://schemas.microsoft.com/office/powerpoint/2010/main" val="1583125809"/>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149"/>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6632889" y="282760"/>
            <a:ext cx="3446393" cy="6139555"/>
          </a:xfrm>
          <a:prstGeom prst="rect">
            <a:avLst/>
          </a:prstGeom>
          <a:ln>
            <a:noFill/>
          </a:ln>
          <a:effectLst>
            <a:outerShdw blurRad="292100" dist="139700" dir="2700000" algn="tl" rotWithShape="0">
              <a:srgbClr val="333333">
                <a:alpha val="65000"/>
              </a:srgbClr>
            </a:outerShdw>
          </a:effectLst>
        </p:spPr>
      </p:pic>
      <p:pic>
        <p:nvPicPr>
          <p:cNvPr id="3" name="Grafik 2" descr="2019 WHW 150"/>
          <p:cNvPicPr>
            <a:picLocks noGrp="1" noChangeAspect="1"/>
          </p:cNvPicPr>
          <p:nvPr isPhoto="1"/>
        </p:nvPicPr>
        <p:blipFill>
          <a:blip r:embed="rId3" cstate="email">
            <a:lum/>
            <a:extLst>
              <a:ext uri="{28A0092B-C50C-407E-A947-70E740481C1C}">
                <a14:useLocalDpi xmlns:a14="http://schemas.microsoft.com/office/drawing/2010/main"/>
              </a:ext>
            </a:extLst>
          </a:blip>
          <a:stretch>
            <a:fillRect/>
          </a:stretch>
        </p:blipFill>
        <p:spPr>
          <a:xfrm rot="5400000">
            <a:off x="904173" y="1605504"/>
            <a:ext cx="6032468" cy="338698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5937954"/>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153"/>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6350"/>
            <a:ext cx="12192000" cy="6845300"/>
          </a:xfrm>
          <a:prstGeom prst="rect">
            <a:avLst/>
          </a:prstGeom>
        </p:spPr>
      </p:pic>
    </p:spTree>
    <p:extLst>
      <p:ext uri="{BB962C8B-B14F-4D97-AF65-F5344CB8AC3E}">
        <p14:creationId xmlns:p14="http://schemas.microsoft.com/office/powerpoint/2010/main" val="1580612657"/>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154"/>
          <p:cNvPicPr>
            <a:picLocks noGrp="1" noChangeAspect="1"/>
          </p:cNvPicPr>
          <p:nvPr isPhoto="1"/>
        </p:nvPicPr>
        <p:blipFill rotWithShape="1">
          <a:blip r:embed="rId2" cstate="email">
            <a:lum/>
            <a:extLst>
              <a:ext uri="{28A0092B-C50C-407E-A947-70E740481C1C}">
                <a14:useLocalDpi xmlns:a14="http://schemas.microsoft.com/office/drawing/2010/main"/>
              </a:ext>
            </a:extLst>
          </a:blip>
          <a:srcRect/>
          <a:stretch/>
        </p:blipFill>
        <p:spPr>
          <a:xfrm>
            <a:off x="-1" y="-1"/>
            <a:ext cx="12169303" cy="6955277"/>
          </a:xfrm>
          <a:prstGeom prst="rect">
            <a:avLst/>
          </a:prstGeom>
        </p:spPr>
      </p:pic>
    </p:spTree>
    <p:extLst>
      <p:ext uri="{BB962C8B-B14F-4D97-AF65-F5344CB8AC3E}">
        <p14:creationId xmlns:p14="http://schemas.microsoft.com/office/powerpoint/2010/main" val="408297850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017"/>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3" name="Grafik 2" descr="2019 WHW 018"/>
          <p:cNvPicPr>
            <a:picLocks noGrp="1" noChangeAspect="1"/>
          </p:cNvPicPr>
          <p:nvPr isPhoto="1"/>
        </p:nvPicPr>
        <p:blipFill rotWithShape="1">
          <a:blip r:embed="rId3" cstate="email">
            <a:lum/>
            <a:extLst>
              <a:ext uri="{28A0092B-C50C-407E-A947-70E740481C1C}">
                <a14:useLocalDpi xmlns:a14="http://schemas.microsoft.com/office/drawing/2010/main"/>
              </a:ext>
            </a:extLst>
          </a:blip>
          <a:srcRect/>
          <a:stretch/>
        </p:blipFill>
        <p:spPr>
          <a:xfrm>
            <a:off x="457200" y="82295"/>
            <a:ext cx="3328416" cy="458787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966099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157"/>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300793337"/>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159"/>
          <p:cNvPicPr>
            <a:picLocks noGrp="1" noChangeAspect="1"/>
          </p:cNvPicPr>
          <p:nvPr isPhoto="1"/>
        </p:nvPicPr>
        <p:blipFill rotWithShape="1">
          <a:blip r:embed="rId2" cstate="email">
            <a:lum/>
            <a:extLst>
              <a:ext uri="{28A0092B-C50C-407E-A947-70E740481C1C}">
                <a14:useLocalDpi xmlns:a14="http://schemas.microsoft.com/office/drawing/2010/main"/>
              </a:ext>
            </a:extLst>
          </a:blip>
          <a:srcRect/>
          <a:stretch/>
        </p:blipFill>
        <p:spPr>
          <a:xfrm rot="5400000">
            <a:off x="730244" y="1244780"/>
            <a:ext cx="5932047" cy="4258604"/>
          </a:xfrm>
          <a:prstGeom prst="rect">
            <a:avLst/>
          </a:prstGeom>
          <a:ln>
            <a:noFill/>
          </a:ln>
          <a:effectLst>
            <a:outerShdw blurRad="292100" dist="139700" dir="2700000" algn="tl" rotWithShape="0">
              <a:srgbClr val="333333">
                <a:alpha val="65000"/>
              </a:srgbClr>
            </a:outerShdw>
          </a:effectLst>
        </p:spPr>
      </p:pic>
      <p:sp>
        <p:nvSpPr>
          <p:cNvPr id="3" name="Textfeld 2"/>
          <p:cNvSpPr txBox="1"/>
          <p:nvPr/>
        </p:nvSpPr>
        <p:spPr>
          <a:xfrm>
            <a:off x="6303264" y="5878441"/>
            <a:ext cx="5538696" cy="461665"/>
          </a:xfrm>
          <a:prstGeom prst="rect">
            <a:avLst/>
          </a:prstGeom>
          <a:noFill/>
        </p:spPr>
        <p:txBody>
          <a:bodyPr wrap="none" rtlCol="0">
            <a:spAutoFit/>
          </a:bodyPr>
          <a:lstStyle/>
          <a:p>
            <a:r>
              <a:rPr lang="de-DE" sz="2400" dirty="0" smtClean="0">
                <a:latin typeface="Adobe Hebrew" panose="02040503050201020203" pitchFamily="18" charset="-79"/>
                <a:cs typeface="Adobe Hebrew" panose="02040503050201020203" pitchFamily="18" charset="-79"/>
              </a:rPr>
              <a:t>… in Ermangelung des echten Schwerts…</a:t>
            </a:r>
            <a:endParaRPr lang="de-DE" sz="2400" dirty="0">
              <a:latin typeface="Adobe Hebrew" panose="02040503050201020203" pitchFamily="18" charset="-79"/>
              <a:cs typeface="Adobe Hebrew" panose="02040503050201020203" pitchFamily="18" charset="-79"/>
            </a:endParaRPr>
          </a:p>
        </p:txBody>
      </p:sp>
    </p:spTree>
    <p:extLst>
      <p:ext uri="{BB962C8B-B14F-4D97-AF65-F5344CB8AC3E}">
        <p14:creationId xmlns:p14="http://schemas.microsoft.com/office/powerpoint/2010/main" val="507255619"/>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161"/>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6350"/>
            <a:ext cx="12192000" cy="6845300"/>
          </a:xfrm>
          <a:prstGeom prst="rect">
            <a:avLst/>
          </a:prstGeom>
        </p:spPr>
      </p:pic>
    </p:spTree>
    <p:extLst>
      <p:ext uri="{BB962C8B-B14F-4D97-AF65-F5344CB8AC3E}">
        <p14:creationId xmlns:p14="http://schemas.microsoft.com/office/powerpoint/2010/main" val="1478264852"/>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156"/>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6350"/>
            <a:ext cx="12192000" cy="6845300"/>
          </a:xfrm>
          <a:prstGeom prst="rect">
            <a:avLst/>
          </a:prstGeom>
        </p:spPr>
      </p:pic>
    </p:spTree>
    <p:extLst>
      <p:ext uri="{BB962C8B-B14F-4D97-AF65-F5344CB8AC3E}">
        <p14:creationId xmlns:p14="http://schemas.microsoft.com/office/powerpoint/2010/main" val="1248694067"/>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162"/>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6350"/>
            <a:ext cx="12192000" cy="6845300"/>
          </a:xfrm>
          <a:prstGeom prst="rect">
            <a:avLst/>
          </a:prstGeom>
        </p:spPr>
      </p:pic>
    </p:spTree>
    <p:extLst>
      <p:ext uri="{BB962C8B-B14F-4D97-AF65-F5344CB8AC3E}">
        <p14:creationId xmlns:p14="http://schemas.microsoft.com/office/powerpoint/2010/main" val="755676851"/>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163"/>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6350"/>
            <a:ext cx="12192000" cy="6845300"/>
          </a:xfrm>
          <a:prstGeom prst="rect">
            <a:avLst/>
          </a:prstGeom>
        </p:spPr>
      </p:pic>
      <p:sp>
        <p:nvSpPr>
          <p:cNvPr id="3" name="Textfeld 2"/>
          <p:cNvSpPr txBox="1"/>
          <p:nvPr/>
        </p:nvSpPr>
        <p:spPr>
          <a:xfrm>
            <a:off x="438912" y="5559552"/>
            <a:ext cx="3486852" cy="1077218"/>
          </a:xfrm>
          <a:prstGeom prst="rect">
            <a:avLst/>
          </a:prstGeom>
          <a:noFill/>
        </p:spPr>
        <p:txBody>
          <a:bodyPr wrap="none" rtlCol="0">
            <a:spAutoFit/>
          </a:bodyPr>
          <a:lstStyle/>
          <a:p>
            <a:r>
              <a:rPr lang="de-DE" sz="3200" dirty="0" err="1" smtClean="0">
                <a:latin typeface="Adobe Hebrew" panose="02040503050201020203" pitchFamily="18" charset="-79"/>
                <a:cs typeface="Adobe Hebrew" panose="02040503050201020203" pitchFamily="18" charset="-79"/>
              </a:rPr>
              <a:t>Tyndrum</a:t>
            </a:r>
            <a:endParaRPr lang="de-DE" sz="3200" dirty="0" smtClean="0">
              <a:latin typeface="Adobe Hebrew" panose="02040503050201020203" pitchFamily="18" charset="-79"/>
              <a:cs typeface="Adobe Hebrew" panose="02040503050201020203" pitchFamily="18" charset="-79"/>
            </a:endParaRPr>
          </a:p>
          <a:p>
            <a:r>
              <a:rPr lang="de-DE" sz="3200" dirty="0" smtClean="0">
                <a:latin typeface="Adobe Hebrew" panose="02040503050201020203" pitchFamily="18" charset="-79"/>
                <a:cs typeface="Adobe Hebrew" panose="02040503050201020203" pitchFamily="18" charset="-79"/>
              </a:rPr>
              <a:t>- On </a:t>
            </a:r>
            <a:r>
              <a:rPr lang="de-DE" sz="3200" dirty="0" err="1" smtClean="0">
                <a:latin typeface="Adobe Hebrew" panose="02040503050201020203" pitchFamily="18" charset="-79"/>
                <a:cs typeface="Adobe Hebrew" panose="02040503050201020203" pitchFamily="18" charset="-79"/>
              </a:rPr>
              <a:t>the</a:t>
            </a:r>
            <a:r>
              <a:rPr lang="de-DE" sz="3200" dirty="0" smtClean="0">
                <a:latin typeface="Adobe Hebrew" panose="02040503050201020203" pitchFamily="18" charset="-79"/>
                <a:cs typeface="Adobe Hebrew" panose="02040503050201020203" pitchFamily="18" charset="-79"/>
              </a:rPr>
              <a:t> </a:t>
            </a:r>
            <a:r>
              <a:rPr lang="de-DE" sz="3200" dirty="0" err="1" smtClean="0">
                <a:latin typeface="Adobe Hebrew" panose="02040503050201020203" pitchFamily="18" charset="-79"/>
                <a:cs typeface="Adobe Hebrew" panose="02040503050201020203" pitchFamily="18" charset="-79"/>
              </a:rPr>
              <a:t>way</a:t>
            </a:r>
            <a:r>
              <a:rPr lang="de-DE" sz="3200" dirty="0" smtClean="0">
                <a:latin typeface="Adobe Hebrew" panose="02040503050201020203" pitchFamily="18" charset="-79"/>
                <a:cs typeface="Adobe Hebrew" panose="02040503050201020203" pitchFamily="18" charset="-79"/>
              </a:rPr>
              <a:t> </a:t>
            </a:r>
            <a:r>
              <a:rPr lang="de-DE" sz="3200" dirty="0" err="1" smtClean="0">
                <a:latin typeface="Adobe Hebrew" panose="02040503050201020203" pitchFamily="18" charset="-79"/>
                <a:cs typeface="Adobe Hebrew" panose="02040503050201020203" pitchFamily="18" charset="-79"/>
              </a:rPr>
              <a:t>hostel</a:t>
            </a:r>
            <a:endParaRPr lang="de-DE" sz="3200" dirty="0">
              <a:latin typeface="Adobe Hebrew" panose="02040503050201020203" pitchFamily="18" charset="-79"/>
              <a:cs typeface="Adobe Hebrew" panose="02040503050201020203" pitchFamily="18" charset="-79"/>
            </a:endParaRPr>
          </a:p>
        </p:txBody>
      </p:sp>
    </p:spTree>
    <p:extLst>
      <p:ext uri="{BB962C8B-B14F-4D97-AF65-F5344CB8AC3E}">
        <p14:creationId xmlns:p14="http://schemas.microsoft.com/office/powerpoint/2010/main" val="4102073950"/>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152"/>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6350"/>
            <a:ext cx="12192000" cy="6845300"/>
          </a:xfrm>
          <a:prstGeom prst="rect">
            <a:avLst/>
          </a:prstGeom>
        </p:spPr>
      </p:pic>
      <p:sp>
        <p:nvSpPr>
          <p:cNvPr id="3" name="Textfeld 2"/>
          <p:cNvSpPr txBox="1"/>
          <p:nvPr/>
        </p:nvSpPr>
        <p:spPr>
          <a:xfrm>
            <a:off x="419919" y="4845310"/>
            <a:ext cx="5506636" cy="1600438"/>
          </a:xfrm>
          <a:prstGeom prst="rect">
            <a:avLst/>
          </a:prstGeom>
          <a:noFill/>
        </p:spPr>
        <p:txBody>
          <a:bodyPr wrap="none" rtlCol="0">
            <a:spAutoFit/>
          </a:bodyPr>
          <a:lstStyle/>
          <a:p>
            <a:r>
              <a:rPr lang="de-DE" sz="4800" dirty="0">
                <a:latin typeface="Adobe Hebrew" panose="02040503050201020203" pitchFamily="18" charset="-79"/>
                <a:cs typeface="Adobe Hebrew" panose="02040503050201020203" pitchFamily="18" charset="-79"/>
              </a:rPr>
              <a:t>5</a:t>
            </a:r>
            <a:r>
              <a:rPr lang="de-DE" sz="4800" dirty="0" smtClean="0">
                <a:latin typeface="Adobe Hebrew" panose="02040503050201020203" pitchFamily="18" charset="-79"/>
                <a:cs typeface="Adobe Hebrew" panose="02040503050201020203" pitchFamily="18" charset="-79"/>
              </a:rPr>
              <a:t>. Tag</a:t>
            </a:r>
          </a:p>
          <a:p>
            <a:r>
              <a:rPr lang="de-DE" sz="3200" dirty="0" err="1" smtClean="0">
                <a:latin typeface="Adobe Hebrew" panose="02040503050201020203" pitchFamily="18" charset="-79"/>
                <a:cs typeface="Adobe Hebrew" panose="02040503050201020203" pitchFamily="18" charset="-79"/>
              </a:rPr>
              <a:t>Tyndrum</a:t>
            </a:r>
            <a:r>
              <a:rPr lang="de-DE" sz="3200" dirty="0" smtClean="0">
                <a:latin typeface="Adobe Hebrew" panose="02040503050201020203" pitchFamily="18" charset="-79"/>
                <a:cs typeface="Adobe Hebrew" panose="02040503050201020203" pitchFamily="18" charset="-79"/>
              </a:rPr>
              <a:t> - </a:t>
            </a:r>
            <a:r>
              <a:rPr lang="de-DE" sz="3200" dirty="0" err="1" smtClean="0">
                <a:latin typeface="Adobe Hebrew" panose="02040503050201020203" pitchFamily="18" charset="-79"/>
                <a:cs typeface="Adobe Hebrew" panose="02040503050201020203" pitchFamily="18" charset="-79"/>
              </a:rPr>
              <a:t>Kingshouse</a:t>
            </a:r>
            <a:r>
              <a:rPr lang="de-DE" sz="3200" dirty="0" smtClean="0">
                <a:latin typeface="Adobe Hebrew" panose="02040503050201020203" pitchFamily="18" charset="-79"/>
                <a:cs typeface="Adobe Hebrew" panose="02040503050201020203" pitchFamily="18" charset="-79"/>
              </a:rPr>
              <a:t> (31km)</a:t>
            </a:r>
          </a:p>
          <a:p>
            <a:endParaRPr lang="de-DE" dirty="0"/>
          </a:p>
        </p:txBody>
      </p:sp>
    </p:spTree>
    <p:extLst>
      <p:ext uri="{BB962C8B-B14F-4D97-AF65-F5344CB8AC3E}">
        <p14:creationId xmlns:p14="http://schemas.microsoft.com/office/powerpoint/2010/main" val="1049740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154"/>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6350"/>
            <a:ext cx="12192000" cy="6845300"/>
          </a:xfrm>
          <a:prstGeom prst="rect">
            <a:avLst/>
          </a:prstGeom>
        </p:spPr>
      </p:pic>
    </p:spTree>
    <p:extLst>
      <p:ext uri="{BB962C8B-B14F-4D97-AF65-F5344CB8AC3E}">
        <p14:creationId xmlns:p14="http://schemas.microsoft.com/office/powerpoint/2010/main" val="1799415000"/>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153"/>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6350"/>
            <a:ext cx="12192000" cy="6845300"/>
          </a:xfrm>
          <a:prstGeom prst="rect">
            <a:avLst/>
          </a:prstGeom>
        </p:spPr>
      </p:pic>
    </p:spTree>
    <p:extLst>
      <p:ext uri="{BB962C8B-B14F-4D97-AF65-F5344CB8AC3E}">
        <p14:creationId xmlns:p14="http://schemas.microsoft.com/office/powerpoint/2010/main" val="394554044"/>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156"/>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6350"/>
            <a:ext cx="12192000" cy="6845300"/>
          </a:xfrm>
          <a:prstGeom prst="rect">
            <a:avLst/>
          </a:prstGeom>
        </p:spPr>
      </p:pic>
      <p:sp>
        <p:nvSpPr>
          <p:cNvPr id="3" name="Textfeld 2"/>
          <p:cNvSpPr txBox="1"/>
          <p:nvPr/>
        </p:nvSpPr>
        <p:spPr>
          <a:xfrm>
            <a:off x="2987040" y="5547360"/>
            <a:ext cx="8887967" cy="954107"/>
          </a:xfrm>
          <a:prstGeom prst="rect">
            <a:avLst/>
          </a:prstGeom>
          <a:noFill/>
        </p:spPr>
        <p:txBody>
          <a:bodyPr wrap="square" rtlCol="0">
            <a:spAutoFit/>
          </a:bodyPr>
          <a:lstStyle/>
          <a:p>
            <a:r>
              <a:rPr lang="de-DE" sz="2800" dirty="0" smtClean="0">
                <a:latin typeface="Adobe Hebrew" panose="02040503050201020203" pitchFamily="18" charset="-79"/>
                <a:cs typeface="Adobe Hebrew" panose="02040503050201020203" pitchFamily="18" charset="-79"/>
              </a:rPr>
              <a:t>…wie so häufig teilt sich die alte Militärstraße (der WHW) den Weg durchs Tal mit Eisenbahn und Schnellstraße…</a:t>
            </a:r>
            <a:endParaRPr lang="de-DE" sz="2800" dirty="0">
              <a:latin typeface="Adobe Hebrew" panose="02040503050201020203" pitchFamily="18" charset="-79"/>
              <a:cs typeface="Adobe Hebrew" panose="02040503050201020203" pitchFamily="18" charset="-79"/>
            </a:endParaRPr>
          </a:p>
        </p:txBody>
      </p:sp>
    </p:spTree>
    <p:extLst>
      <p:ext uri="{BB962C8B-B14F-4D97-AF65-F5344CB8AC3E}">
        <p14:creationId xmlns:p14="http://schemas.microsoft.com/office/powerpoint/2010/main" val="110081480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52575" y="1817865"/>
            <a:ext cx="7271070" cy="4727448"/>
          </a:xfrm>
          <a:prstGeom prst="rect">
            <a:avLst/>
          </a:prstGeom>
        </p:spPr>
      </p:pic>
      <p:pic>
        <p:nvPicPr>
          <p:cNvPr id="3" name="Grafik 2" descr="2019 WHW 019"/>
          <p:cNvPicPr>
            <a:picLocks noGrp="1" noChangeAspect="1"/>
          </p:cNvPicPr>
          <p:nvPr isPhoto="1"/>
        </p:nvPicPr>
        <p:blipFill rotWithShape="1">
          <a:blip r:embed="rId3" cstate="email">
            <a:lum/>
            <a:extLst>
              <a:ext uri="{28A0092B-C50C-407E-A947-70E740481C1C}">
                <a14:useLocalDpi xmlns:a14="http://schemas.microsoft.com/office/drawing/2010/main"/>
              </a:ext>
            </a:extLst>
          </a:blip>
          <a:srcRect/>
          <a:stretch/>
        </p:blipFill>
        <p:spPr>
          <a:xfrm rot="4766459">
            <a:off x="6335778" y="1599650"/>
            <a:ext cx="6071038" cy="3844051"/>
          </a:xfrm>
          <a:prstGeom prst="rect">
            <a:avLst/>
          </a:prstGeom>
        </p:spPr>
      </p:pic>
      <p:sp>
        <p:nvSpPr>
          <p:cNvPr id="2" name="Textfeld 1"/>
          <p:cNvSpPr txBox="1"/>
          <p:nvPr/>
        </p:nvSpPr>
        <p:spPr>
          <a:xfrm>
            <a:off x="556270" y="293788"/>
            <a:ext cx="5344909" cy="1107996"/>
          </a:xfrm>
          <a:prstGeom prst="rect">
            <a:avLst/>
          </a:prstGeom>
          <a:noFill/>
        </p:spPr>
        <p:txBody>
          <a:bodyPr wrap="square" rtlCol="0">
            <a:spAutoFit/>
          </a:bodyPr>
          <a:lstStyle/>
          <a:p>
            <a:r>
              <a:rPr lang="de-DE" sz="2200" dirty="0" smtClean="0">
                <a:latin typeface="Adobe Hebrew" panose="02040503050201020203" pitchFamily="18" charset="-79"/>
                <a:cs typeface="Adobe Hebrew" panose="02040503050201020203" pitchFamily="18" charset="-79"/>
              </a:rPr>
              <a:t>… sehr nettes </a:t>
            </a:r>
            <a:r>
              <a:rPr lang="de-DE" sz="2200" dirty="0" err="1" smtClean="0">
                <a:latin typeface="Adobe Hebrew" panose="02040503050201020203" pitchFamily="18" charset="-79"/>
                <a:cs typeface="Adobe Hebrew" panose="02040503050201020203" pitchFamily="18" charset="-79"/>
              </a:rPr>
              <a:t>Hostel</a:t>
            </a:r>
            <a:r>
              <a:rPr lang="de-DE" sz="2200" dirty="0" smtClean="0">
                <a:latin typeface="Adobe Hebrew" panose="02040503050201020203" pitchFamily="18" charset="-79"/>
                <a:cs typeface="Adobe Hebrew" panose="02040503050201020203" pitchFamily="18" charset="-79"/>
              </a:rPr>
              <a:t> </a:t>
            </a:r>
            <a:br>
              <a:rPr lang="de-DE" sz="2200" dirty="0" smtClean="0">
                <a:latin typeface="Adobe Hebrew" panose="02040503050201020203" pitchFamily="18" charset="-79"/>
                <a:cs typeface="Adobe Hebrew" panose="02040503050201020203" pitchFamily="18" charset="-79"/>
              </a:rPr>
            </a:br>
            <a:r>
              <a:rPr lang="de-DE" sz="2200" dirty="0" smtClean="0">
                <a:latin typeface="Adobe Hebrew" panose="02040503050201020203" pitchFamily="18" charset="-79"/>
                <a:cs typeface="Adobe Hebrew" panose="02040503050201020203" pitchFamily="18" charset="-79"/>
              </a:rPr>
              <a:t>und die super Idee des Gepäcktransports für die Etappen der Wanderung !</a:t>
            </a:r>
            <a:endParaRPr lang="de-DE" sz="2200" dirty="0">
              <a:latin typeface="Adobe Hebrew" panose="02040503050201020203" pitchFamily="18" charset="-79"/>
              <a:cs typeface="Adobe Hebrew" panose="02040503050201020203" pitchFamily="18" charset="-79"/>
            </a:endParaRPr>
          </a:p>
        </p:txBody>
      </p:sp>
    </p:spTree>
    <p:extLst>
      <p:ext uri="{BB962C8B-B14F-4D97-AF65-F5344CB8AC3E}">
        <p14:creationId xmlns:p14="http://schemas.microsoft.com/office/powerpoint/2010/main" val="319763195"/>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155"/>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6350"/>
            <a:ext cx="12192000" cy="6845300"/>
          </a:xfrm>
          <a:prstGeom prst="rect">
            <a:avLst/>
          </a:prstGeom>
        </p:spPr>
      </p:pic>
    </p:spTree>
    <p:extLst>
      <p:ext uri="{BB962C8B-B14F-4D97-AF65-F5344CB8AC3E}">
        <p14:creationId xmlns:p14="http://schemas.microsoft.com/office/powerpoint/2010/main" val="1430281233"/>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157"/>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6350"/>
            <a:ext cx="12192000" cy="6845300"/>
          </a:xfrm>
          <a:prstGeom prst="rect">
            <a:avLst/>
          </a:prstGeom>
        </p:spPr>
      </p:pic>
    </p:spTree>
    <p:extLst>
      <p:ext uri="{BB962C8B-B14F-4D97-AF65-F5344CB8AC3E}">
        <p14:creationId xmlns:p14="http://schemas.microsoft.com/office/powerpoint/2010/main" val="3626733801"/>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162"/>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6350"/>
            <a:ext cx="12192000" cy="6845300"/>
          </a:xfrm>
          <a:prstGeom prst="rect">
            <a:avLst/>
          </a:prstGeom>
        </p:spPr>
      </p:pic>
    </p:spTree>
    <p:extLst>
      <p:ext uri="{BB962C8B-B14F-4D97-AF65-F5344CB8AC3E}">
        <p14:creationId xmlns:p14="http://schemas.microsoft.com/office/powerpoint/2010/main" val="1303719821"/>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158"/>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6350"/>
            <a:ext cx="12192000" cy="6845300"/>
          </a:xfrm>
          <a:prstGeom prst="rect">
            <a:avLst/>
          </a:prstGeom>
        </p:spPr>
      </p:pic>
      <p:sp>
        <p:nvSpPr>
          <p:cNvPr id="3" name="Textfeld 2"/>
          <p:cNvSpPr txBox="1"/>
          <p:nvPr/>
        </p:nvSpPr>
        <p:spPr>
          <a:xfrm>
            <a:off x="7851648" y="5413248"/>
            <a:ext cx="4596383" cy="1077218"/>
          </a:xfrm>
          <a:prstGeom prst="rect">
            <a:avLst/>
          </a:prstGeom>
          <a:noFill/>
        </p:spPr>
        <p:txBody>
          <a:bodyPr wrap="square" rtlCol="0">
            <a:spAutoFit/>
          </a:bodyPr>
          <a:lstStyle/>
          <a:p>
            <a:r>
              <a:rPr lang="de-DE" sz="3200" dirty="0" smtClean="0">
                <a:latin typeface="Adobe Hebrew" panose="02040503050201020203" pitchFamily="18" charset="-79"/>
                <a:cs typeface="Adobe Hebrew" panose="02040503050201020203" pitchFamily="18" charset="-79"/>
              </a:rPr>
              <a:t>Blick auf den </a:t>
            </a:r>
          </a:p>
          <a:p>
            <a:r>
              <a:rPr lang="de-DE" sz="3200" dirty="0" err="1" smtClean="0">
                <a:latin typeface="Adobe Hebrew" panose="02040503050201020203" pitchFamily="18" charset="-79"/>
                <a:cs typeface="Adobe Hebrew" panose="02040503050201020203" pitchFamily="18" charset="-79"/>
              </a:rPr>
              <a:t>Beinn</a:t>
            </a:r>
            <a:r>
              <a:rPr lang="de-DE" sz="3200" dirty="0" smtClean="0">
                <a:latin typeface="Adobe Hebrew" panose="02040503050201020203" pitchFamily="18" charset="-79"/>
                <a:cs typeface="Adobe Hebrew" panose="02040503050201020203" pitchFamily="18" charset="-79"/>
              </a:rPr>
              <a:t> at </a:t>
            </a:r>
            <a:r>
              <a:rPr lang="de-DE" sz="3200" dirty="0" err="1" smtClean="0">
                <a:latin typeface="Adobe Hebrew" panose="02040503050201020203" pitchFamily="18" charset="-79"/>
                <a:cs typeface="Adobe Hebrew" panose="02040503050201020203" pitchFamily="18" charset="-79"/>
              </a:rPr>
              <a:t>Dothaidh</a:t>
            </a:r>
            <a:endParaRPr lang="de-DE" sz="3200" dirty="0">
              <a:latin typeface="Adobe Hebrew" panose="02040503050201020203" pitchFamily="18" charset="-79"/>
              <a:cs typeface="Adobe Hebrew" panose="02040503050201020203" pitchFamily="18" charset="-79"/>
            </a:endParaRPr>
          </a:p>
        </p:txBody>
      </p:sp>
    </p:spTree>
    <p:extLst>
      <p:ext uri="{BB962C8B-B14F-4D97-AF65-F5344CB8AC3E}">
        <p14:creationId xmlns:p14="http://schemas.microsoft.com/office/powerpoint/2010/main" val="363665990"/>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161"/>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6350"/>
            <a:ext cx="12192000" cy="6845300"/>
          </a:xfrm>
          <a:prstGeom prst="rect">
            <a:avLst/>
          </a:prstGeom>
        </p:spPr>
      </p:pic>
    </p:spTree>
    <p:extLst>
      <p:ext uri="{BB962C8B-B14F-4D97-AF65-F5344CB8AC3E}">
        <p14:creationId xmlns:p14="http://schemas.microsoft.com/office/powerpoint/2010/main" val="4266514832"/>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160"/>
          <p:cNvPicPr>
            <a:picLocks noGrp="1" noChangeAspect="1"/>
          </p:cNvPicPr>
          <p:nvPr isPhoto="1"/>
        </p:nvPicPr>
        <p:blipFill>
          <a:blip r:embed="rId2">
            <a:lum/>
            <a:extLst>
              <a:ext uri="{28A0092B-C50C-407E-A947-70E740481C1C}">
                <a14:useLocalDpi xmlns:a14="http://schemas.microsoft.com/office/drawing/2010/main"/>
              </a:ext>
            </a:extLst>
          </a:blip>
          <a:stretch>
            <a:fillRect/>
          </a:stretch>
        </p:blipFill>
        <p:spPr>
          <a:xfrm>
            <a:off x="0" y="11113"/>
            <a:ext cx="12192000" cy="6835775"/>
          </a:xfrm>
          <a:prstGeom prst="rect">
            <a:avLst/>
          </a:prstGeom>
        </p:spPr>
      </p:pic>
    </p:spTree>
    <p:extLst>
      <p:ext uri="{BB962C8B-B14F-4D97-AF65-F5344CB8AC3E}">
        <p14:creationId xmlns:p14="http://schemas.microsoft.com/office/powerpoint/2010/main" val="2019652360"/>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163"/>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9525"/>
            <a:ext cx="12192000" cy="6837363"/>
          </a:xfrm>
          <a:prstGeom prst="rect">
            <a:avLst/>
          </a:prstGeom>
        </p:spPr>
      </p:pic>
    </p:spTree>
    <p:extLst>
      <p:ext uri="{BB962C8B-B14F-4D97-AF65-F5344CB8AC3E}">
        <p14:creationId xmlns:p14="http://schemas.microsoft.com/office/powerpoint/2010/main" val="3613405393"/>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164"/>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6350"/>
            <a:ext cx="12192000" cy="6845300"/>
          </a:xfrm>
          <a:prstGeom prst="rect">
            <a:avLst/>
          </a:prstGeom>
        </p:spPr>
      </p:pic>
      <p:sp>
        <p:nvSpPr>
          <p:cNvPr id="3" name="Textfeld 2"/>
          <p:cNvSpPr txBox="1"/>
          <p:nvPr/>
        </p:nvSpPr>
        <p:spPr>
          <a:xfrm>
            <a:off x="463297" y="5413248"/>
            <a:ext cx="6510528" cy="1077218"/>
          </a:xfrm>
          <a:prstGeom prst="rect">
            <a:avLst/>
          </a:prstGeom>
          <a:noFill/>
        </p:spPr>
        <p:txBody>
          <a:bodyPr wrap="square" rtlCol="0">
            <a:spAutoFit/>
          </a:bodyPr>
          <a:lstStyle/>
          <a:p>
            <a:r>
              <a:rPr lang="de-DE" sz="3200" dirty="0" smtClean="0">
                <a:latin typeface="Adobe Hebrew" panose="02040503050201020203" pitchFamily="18" charset="-79"/>
                <a:cs typeface="Adobe Hebrew" panose="02040503050201020203" pitchFamily="18" charset="-79"/>
              </a:rPr>
              <a:t>Der alte Bahnhof in Bridge </a:t>
            </a:r>
            <a:r>
              <a:rPr lang="de-DE" sz="3200" dirty="0" err="1" smtClean="0">
                <a:latin typeface="Adobe Hebrew" panose="02040503050201020203" pitchFamily="18" charset="-79"/>
                <a:cs typeface="Adobe Hebrew" panose="02040503050201020203" pitchFamily="18" charset="-79"/>
              </a:rPr>
              <a:t>of</a:t>
            </a:r>
            <a:r>
              <a:rPr lang="de-DE" sz="3200" dirty="0" smtClean="0">
                <a:latin typeface="Adobe Hebrew" panose="02040503050201020203" pitchFamily="18" charset="-79"/>
                <a:cs typeface="Adobe Hebrew" panose="02040503050201020203" pitchFamily="18" charset="-79"/>
              </a:rPr>
              <a:t> </a:t>
            </a:r>
            <a:r>
              <a:rPr lang="de-DE" sz="3200" dirty="0" err="1" smtClean="0">
                <a:latin typeface="Adobe Hebrew" panose="02040503050201020203" pitchFamily="18" charset="-79"/>
                <a:cs typeface="Adobe Hebrew" panose="02040503050201020203" pitchFamily="18" charset="-79"/>
              </a:rPr>
              <a:t>Orchy</a:t>
            </a:r>
            <a:r>
              <a:rPr lang="de-DE" sz="3200" dirty="0" smtClean="0">
                <a:latin typeface="Adobe Hebrew" panose="02040503050201020203" pitchFamily="18" charset="-79"/>
                <a:cs typeface="Adobe Hebrew" panose="02040503050201020203" pitchFamily="18" charset="-79"/>
              </a:rPr>
              <a:t> – heute ein </a:t>
            </a:r>
            <a:r>
              <a:rPr lang="de-DE" sz="3200" dirty="0" err="1" smtClean="0">
                <a:latin typeface="Adobe Hebrew" panose="02040503050201020203" pitchFamily="18" charset="-79"/>
                <a:cs typeface="Adobe Hebrew" panose="02040503050201020203" pitchFamily="18" charset="-79"/>
              </a:rPr>
              <a:t>Hostel</a:t>
            </a:r>
            <a:endParaRPr lang="de-DE" sz="3200" dirty="0">
              <a:latin typeface="Adobe Hebrew" panose="02040503050201020203" pitchFamily="18" charset="-79"/>
              <a:cs typeface="Adobe Hebrew" panose="02040503050201020203" pitchFamily="18" charset="-79"/>
            </a:endParaRPr>
          </a:p>
        </p:txBody>
      </p:sp>
    </p:spTree>
    <p:extLst>
      <p:ext uri="{BB962C8B-B14F-4D97-AF65-F5344CB8AC3E}">
        <p14:creationId xmlns:p14="http://schemas.microsoft.com/office/powerpoint/2010/main" val="3179043257"/>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165"/>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6350"/>
            <a:ext cx="12192000" cy="6845300"/>
          </a:xfrm>
          <a:prstGeom prst="rect">
            <a:avLst/>
          </a:prstGeom>
        </p:spPr>
      </p:pic>
      <p:sp>
        <p:nvSpPr>
          <p:cNvPr id="3" name="Textfeld 2"/>
          <p:cNvSpPr txBox="1"/>
          <p:nvPr/>
        </p:nvSpPr>
        <p:spPr>
          <a:xfrm>
            <a:off x="8729472" y="5632704"/>
            <a:ext cx="2786340" cy="707886"/>
          </a:xfrm>
          <a:prstGeom prst="rect">
            <a:avLst/>
          </a:prstGeom>
          <a:noFill/>
        </p:spPr>
        <p:txBody>
          <a:bodyPr wrap="none" rtlCol="0">
            <a:spAutoFit/>
          </a:bodyPr>
          <a:lstStyle/>
          <a:p>
            <a:r>
              <a:rPr lang="de-DE" sz="4000" dirty="0" smtClean="0">
                <a:latin typeface="Adobe Hebrew" panose="02040503050201020203" pitchFamily="18" charset="-79"/>
                <a:cs typeface="Adobe Hebrew" panose="02040503050201020203" pitchFamily="18" charset="-79"/>
              </a:rPr>
              <a:t>River </a:t>
            </a:r>
            <a:r>
              <a:rPr lang="de-DE" sz="4000" dirty="0" err="1" smtClean="0">
                <a:latin typeface="Adobe Hebrew" panose="02040503050201020203" pitchFamily="18" charset="-79"/>
                <a:cs typeface="Adobe Hebrew" panose="02040503050201020203" pitchFamily="18" charset="-79"/>
              </a:rPr>
              <a:t>Orchy</a:t>
            </a:r>
            <a:endParaRPr lang="de-DE" sz="4000" dirty="0">
              <a:latin typeface="Adobe Hebrew" panose="02040503050201020203" pitchFamily="18" charset="-79"/>
              <a:cs typeface="Adobe Hebrew" panose="02040503050201020203" pitchFamily="18" charset="-79"/>
            </a:endParaRPr>
          </a:p>
        </p:txBody>
      </p:sp>
    </p:spTree>
    <p:extLst>
      <p:ext uri="{BB962C8B-B14F-4D97-AF65-F5344CB8AC3E}">
        <p14:creationId xmlns:p14="http://schemas.microsoft.com/office/powerpoint/2010/main" val="551710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1500"/>
                                        <p:tgtEl>
                                          <p:spTgt spid="3"/>
                                        </p:tgtEl>
                                      </p:cBhvr>
                                    </p:animEffect>
                                    <p:set>
                                      <p:cBhvr>
                                        <p:cTn id="7" dur="1" fill="hold">
                                          <p:stCondLst>
                                            <p:cond delay="1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166"/>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6350"/>
            <a:ext cx="12192000" cy="6845300"/>
          </a:xfrm>
          <a:prstGeom prst="rect">
            <a:avLst/>
          </a:prstGeom>
        </p:spPr>
      </p:pic>
      <p:sp>
        <p:nvSpPr>
          <p:cNvPr id="3" name="Textfeld 2"/>
          <p:cNvSpPr txBox="1"/>
          <p:nvPr/>
        </p:nvSpPr>
        <p:spPr>
          <a:xfrm>
            <a:off x="475488" y="5779008"/>
            <a:ext cx="6219972" cy="584775"/>
          </a:xfrm>
          <a:prstGeom prst="rect">
            <a:avLst/>
          </a:prstGeom>
          <a:noFill/>
        </p:spPr>
        <p:txBody>
          <a:bodyPr wrap="none" rtlCol="0">
            <a:spAutoFit/>
          </a:bodyPr>
          <a:lstStyle/>
          <a:p>
            <a:r>
              <a:rPr lang="de-DE" sz="3200" dirty="0" smtClean="0">
                <a:latin typeface="Adobe Hebrew" panose="02040503050201020203" pitchFamily="18" charset="-79"/>
                <a:cs typeface="Adobe Hebrew" panose="02040503050201020203" pitchFamily="18" charset="-79"/>
              </a:rPr>
              <a:t>Blick auf das Bridge </a:t>
            </a:r>
            <a:r>
              <a:rPr lang="de-DE" sz="3200" dirty="0" err="1" smtClean="0">
                <a:latin typeface="Adobe Hebrew" panose="02040503050201020203" pitchFamily="18" charset="-79"/>
                <a:cs typeface="Adobe Hebrew" panose="02040503050201020203" pitchFamily="18" charset="-79"/>
              </a:rPr>
              <a:t>of</a:t>
            </a:r>
            <a:r>
              <a:rPr lang="de-DE" sz="3200" dirty="0" smtClean="0">
                <a:latin typeface="Adobe Hebrew" panose="02040503050201020203" pitchFamily="18" charset="-79"/>
                <a:cs typeface="Adobe Hebrew" panose="02040503050201020203" pitchFamily="18" charset="-79"/>
              </a:rPr>
              <a:t> </a:t>
            </a:r>
            <a:r>
              <a:rPr lang="de-DE" sz="3200" dirty="0" err="1" smtClean="0">
                <a:latin typeface="Adobe Hebrew" panose="02040503050201020203" pitchFamily="18" charset="-79"/>
                <a:cs typeface="Adobe Hebrew" panose="02040503050201020203" pitchFamily="18" charset="-79"/>
              </a:rPr>
              <a:t>Orchy</a:t>
            </a:r>
            <a:r>
              <a:rPr lang="de-DE" sz="3200" dirty="0" smtClean="0">
                <a:latin typeface="Adobe Hebrew" panose="02040503050201020203" pitchFamily="18" charset="-79"/>
                <a:cs typeface="Adobe Hebrew" panose="02040503050201020203" pitchFamily="18" charset="-79"/>
              </a:rPr>
              <a:t> Hotel</a:t>
            </a:r>
            <a:endParaRPr lang="de-DE" sz="3200" dirty="0">
              <a:latin typeface="Adobe Hebrew" panose="02040503050201020203" pitchFamily="18" charset="-79"/>
              <a:cs typeface="Adobe Hebrew" panose="02040503050201020203" pitchFamily="18" charset="-79"/>
            </a:endParaRPr>
          </a:p>
        </p:txBody>
      </p:sp>
    </p:spTree>
    <p:extLst>
      <p:ext uri="{BB962C8B-B14F-4D97-AF65-F5344CB8AC3E}">
        <p14:creationId xmlns:p14="http://schemas.microsoft.com/office/powerpoint/2010/main" val="3047921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1250"/>
                                        <p:tgtEl>
                                          <p:spTgt spid="3"/>
                                        </p:tgtEl>
                                      </p:cBhvr>
                                    </p:animEffect>
                                    <p:set>
                                      <p:cBhvr>
                                        <p:cTn id="7" dur="1" fill="hold">
                                          <p:stCondLst>
                                            <p:cond delay="124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021"/>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6350"/>
            <a:ext cx="12192000" cy="6845300"/>
          </a:xfrm>
          <a:prstGeom prst="rect">
            <a:avLst/>
          </a:prstGeom>
        </p:spPr>
      </p:pic>
      <p:sp>
        <p:nvSpPr>
          <p:cNvPr id="3" name="Textfeld 2"/>
          <p:cNvSpPr txBox="1"/>
          <p:nvPr/>
        </p:nvSpPr>
        <p:spPr>
          <a:xfrm>
            <a:off x="614991" y="5406142"/>
            <a:ext cx="5008102" cy="1477328"/>
          </a:xfrm>
          <a:prstGeom prst="rect">
            <a:avLst/>
          </a:prstGeom>
          <a:noFill/>
        </p:spPr>
        <p:txBody>
          <a:bodyPr wrap="none" rtlCol="0">
            <a:spAutoFit/>
          </a:bodyPr>
          <a:lstStyle/>
          <a:p>
            <a:r>
              <a:rPr lang="de-DE" sz="4400" dirty="0" smtClean="0">
                <a:latin typeface="Adobe Hebrew" panose="02040503050201020203" pitchFamily="18" charset="-79"/>
                <a:cs typeface="Adobe Hebrew" panose="02040503050201020203" pitchFamily="18" charset="-79"/>
              </a:rPr>
              <a:t>2. Tag</a:t>
            </a:r>
          </a:p>
          <a:p>
            <a:r>
              <a:rPr lang="de-DE" sz="2800" dirty="0" err="1" smtClean="0">
                <a:latin typeface="Adobe Hebrew" panose="02040503050201020203" pitchFamily="18" charset="-79"/>
                <a:cs typeface="Adobe Hebrew" panose="02040503050201020203" pitchFamily="18" charset="-79"/>
              </a:rPr>
              <a:t>Drymen</a:t>
            </a:r>
            <a:r>
              <a:rPr lang="de-DE" sz="2800" dirty="0" smtClean="0">
                <a:latin typeface="Adobe Hebrew" panose="02040503050201020203" pitchFamily="18" charset="-79"/>
                <a:cs typeface="Adobe Hebrew" panose="02040503050201020203" pitchFamily="18" charset="-79"/>
              </a:rPr>
              <a:t>- </a:t>
            </a:r>
            <a:r>
              <a:rPr lang="de-DE" sz="2800" dirty="0" err="1" smtClean="0">
                <a:latin typeface="Adobe Hebrew" panose="02040503050201020203" pitchFamily="18" charset="-79"/>
                <a:cs typeface="Adobe Hebrew" panose="02040503050201020203" pitchFamily="18" charset="-79"/>
              </a:rPr>
              <a:t>Rowerdannan</a:t>
            </a:r>
            <a:r>
              <a:rPr lang="de-DE" sz="2800" dirty="0" smtClean="0">
                <a:latin typeface="Adobe Hebrew" panose="02040503050201020203" pitchFamily="18" charset="-79"/>
                <a:cs typeface="Adobe Hebrew" panose="02040503050201020203" pitchFamily="18" charset="-79"/>
              </a:rPr>
              <a:t> (26 km)</a:t>
            </a:r>
          </a:p>
          <a:p>
            <a:endParaRPr lang="de-DE" dirty="0"/>
          </a:p>
        </p:txBody>
      </p:sp>
    </p:spTree>
    <p:extLst>
      <p:ext uri="{BB962C8B-B14F-4D97-AF65-F5344CB8AC3E}">
        <p14:creationId xmlns:p14="http://schemas.microsoft.com/office/powerpoint/2010/main" val="1005119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167"/>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6350"/>
            <a:ext cx="12192000" cy="6845300"/>
          </a:xfrm>
          <a:prstGeom prst="rect">
            <a:avLst/>
          </a:prstGeom>
        </p:spPr>
      </p:pic>
      <p:sp>
        <p:nvSpPr>
          <p:cNvPr id="3" name="Textfeld 2"/>
          <p:cNvSpPr txBox="1"/>
          <p:nvPr/>
        </p:nvSpPr>
        <p:spPr>
          <a:xfrm>
            <a:off x="609600" y="5864352"/>
            <a:ext cx="5479385" cy="584775"/>
          </a:xfrm>
          <a:prstGeom prst="rect">
            <a:avLst/>
          </a:prstGeom>
          <a:noFill/>
        </p:spPr>
        <p:txBody>
          <a:bodyPr wrap="none" rtlCol="0">
            <a:spAutoFit/>
          </a:bodyPr>
          <a:lstStyle/>
          <a:p>
            <a:r>
              <a:rPr lang="de-DE" sz="3200" dirty="0" smtClean="0">
                <a:latin typeface="Adobe Hebrew" panose="02040503050201020203" pitchFamily="18" charset="-79"/>
                <a:cs typeface="Adobe Hebrew" panose="02040503050201020203" pitchFamily="18" charset="-79"/>
              </a:rPr>
              <a:t>Auf dem </a:t>
            </a:r>
            <a:r>
              <a:rPr lang="de-DE" sz="3200" dirty="0" err="1" smtClean="0">
                <a:latin typeface="Adobe Hebrew" panose="02040503050201020203" pitchFamily="18" charset="-79"/>
                <a:cs typeface="Adobe Hebrew" panose="02040503050201020203" pitchFamily="18" charset="-79"/>
              </a:rPr>
              <a:t>Mam</a:t>
            </a:r>
            <a:r>
              <a:rPr lang="de-DE" sz="3200" dirty="0" smtClean="0">
                <a:latin typeface="Adobe Hebrew" panose="02040503050201020203" pitchFamily="18" charset="-79"/>
                <a:cs typeface="Adobe Hebrew" panose="02040503050201020203" pitchFamily="18" charset="-79"/>
              </a:rPr>
              <a:t> </a:t>
            </a:r>
            <a:r>
              <a:rPr lang="de-DE" sz="3200" dirty="0" err="1" smtClean="0">
                <a:latin typeface="Adobe Hebrew" panose="02040503050201020203" pitchFamily="18" charset="-79"/>
                <a:cs typeface="Adobe Hebrew" panose="02040503050201020203" pitchFamily="18" charset="-79"/>
              </a:rPr>
              <a:t>Caraigh</a:t>
            </a:r>
            <a:r>
              <a:rPr lang="de-DE" sz="3200" dirty="0" smtClean="0">
                <a:latin typeface="Adobe Hebrew" panose="02040503050201020203" pitchFamily="18" charset="-79"/>
                <a:cs typeface="Adobe Hebrew" panose="02040503050201020203" pitchFamily="18" charset="-79"/>
              </a:rPr>
              <a:t> (326m)</a:t>
            </a:r>
            <a:endParaRPr lang="de-DE" sz="3200" dirty="0">
              <a:latin typeface="Adobe Hebrew" panose="02040503050201020203" pitchFamily="18" charset="-79"/>
              <a:cs typeface="Adobe Hebrew" panose="02040503050201020203" pitchFamily="18" charset="-79"/>
            </a:endParaRPr>
          </a:p>
        </p:txBody>
      </p:sp>
    </p:spTree>
    <p:extLst>
      <p:ext uri="{BB962C8B-B14F-4D97-AF65-F5344CB8AC3E}">
        <p14:creationId xmlns:p14="http://schemas.microsoft.com/office/powerpoint/2010/main" val="4225600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1250"/>
                                        <p:tgtEl>
                                          <p:spTgt spid="3"/>
                                        </p:tgtEl>
                                      </p:cBhvr>
                                    </p:animEffect>
                                    <p:set>
                                      <p:cBhvr>
                                        <p:cTn id="7" dur="1" fill="hold">
                                          <p:stCondLst>
                                            <p:cond delay="124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168"/>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6350"/>
            <a:ext cx="12192000" cy="6845300"/>
          </a:xfrm>
          <a:prstGeom prst="rect">
            <a:avLst/>
          </a:prstGeom>
        </p:spPr>
      </p:pic>
    </p:spTree>
    <p:extLst>
      <p:ext uri="{BB962C8B-B14F-4D97-AF65-F5344CB8AC3E}">
        <p14:creationId xmlns:p14="http://schemas.microsoft.com/office/powerpoint/2010/main" val="2830721813"/>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169"/>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6350"/>
            <a:ext cx="12192000" cy="6845300"/>
          </a:xfrm>
          <a:prstGeom prst="rect">
            <a:avLst/>
          </a:prstGeom>
        </p:spPr>
      </p:pic>
      <p:sp>
        <p:nvSpPr>
          <p:cNvPr id="3" name="Textfeld 2"/>
          <p:cNvSpPr txBox="1"/>
          <p:nvPr/>
        </p:nvSpPr>
        <p:spPr>
          <a:xfrm>
            <a:off x="8583168" y="5779008"/>
            <a:ext cx="2244525" cy="646331"/>
          </a:xfrm>
          <a:prstGeom prst="rect">
            <a:avLst/>
          </a:prstGeom>
          <a:noFill/>
        </p:spPr>
        <p:txBody>
          <a:bodyPr wrap="none" rtlCol="0">
            <a:spAutoFit/>
          </a:bodyPr>
          <a:lstStyle/>
          <a:p>
            <a:r>
              <a:rPr lang="de-DE" sz="3600" dirty="0" smtClean="0">
                <a:latin typeface="Adobe Hebrew" panose="02040503050201020203" pitchFamily="18" charset="-79"/>
                <a:cs typeface="Adobe Hebrew" panose="02040503050201020203" pitchFamily="18" charset="-79"/>
              </a:rPr>
              <a:t>Loch </a:t>
            </a:r>
            <a:r>
              <a:rPr lang="de-DE" sz="3600" dirty="0" err="1" smtClean="0">
                <a:latin typeface="Adobe Hebrew" panose="02040503050201020203" pitchFamily="18" charset="-79"/>
                <a:cs typeface="Adobe Hebrew" panose="02040503050201020203" pitchFamily="18" charset="-79"/>
              </a:rPr>
              <a:t>Tulla</a:t>
            </a:r>
            <a:endParaRPr lang="de-DE" sz="3600" dirty="0">
              <a:latin typeface="Adobe Hebrew" panose="02040503050201020203" pitchFamily="18" charset="-79"/>
              <a:cs typeface="Adobe Hebrew" panose="02040503050201020203" pitchFamily="18" charset="-79"/>
            </a:endParaRPr>
          </a:p>
        </p:txBody>
      </p:sp>
    </p:spTree>
    <p:extLst>
      <p:ext uri="{BB962C8B-B14F-4D97-AF65-F5344CB8AC3E}">
        <p14:creationId xmlns:p14="http://schemas.microsoft.com/office/powerpoint/2010/main" val="3296183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1250"/>
                                        <p:tgtEl>
                                          <p:spTgt spid="3"/>
                                        </p:tgtEl>
                                      </p:cBhvr>
                                    </p:animEffect>
                                    <p:set>
                                      <p:cBhvr>
                                        <p:cTn id="7" dur="1" fill="hold">
                                          <p:stCondLst>
                                            <p:cond delay="124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170"/>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6350"/>
            <a:ext cx="12192000" cy="6845300"/>
          </a:xfrm>
          <a:prstGeom prst="rect">
            <a:avLst/>
          </a:prstGeom>
        </p:spPr>
      </p:pic>
      <p:sp>
        <p:nvSpPr>
          <p:cNvPr id="3" name="Textfeld 2"/>
          <p:cNvSpPr txBox="1"/>
          <p:nvPr/>
        </p:nvSpPr>
        <p:spPr>
          <a:xfrm>
            <a:off x="743712" y="5754624"/>
            <a:ext cx="2308645" cy="707886"/>
          </a:xfrm>
          <a:prstGeom prst="rect">
            <a:avLst/>
          </a:prstGeom>
          <a:noFill/>
        </p:spPr>
        <p:txBody>
          <a:bodyPr wrap="none" rtlCol="0">
            <a:spAutoFit/>
          </a:bodyPr>
          <a:lstStyle/>
          <a:p>
            <a:r>
              <a:rPr lang="de-DE" sz="4000" dirty="0" err="1" smtClean="0">
                <a:latin typeface="Adobe Hebrew" panose="02040503050201020203" pitchFamily="18" charset="-79"/>
                <a:cs typeface="Adobe Hebrew" panose="02040503050201020203" pitchFamily="18" charset="-79"/>
              </a:rPr>
              <a:t>Inveroran</a:t>
            </a:r>
            <a:endParaRPr lang="de-DE" sz="4000" dirty="0">
              <a:latin typeface="Adobe Hebrew" panose="02040503050201020203" pitchFamily="18" charset="-79"/>
              <a:cs typeface="Adobe Hebrew" panose="02040503050201020203" pitchFamily="18" charset="-79"/>
            </a:endParaRPr>
          </a:p>
        </p:txBody>
      </p:sp>
    </p:spTree>
    <p:extLst>
      <p:ext uri="{BB962C8B-B14F-4D97-AF65-F5344CB8AC3E}">
        <p14:creationId xmlns:p14="http://schemas.microsoft.com/office/powerpoint/2010/main" val="2202917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1500"/>
                                        <p:tgtEl>
                                          <p:spTgt spid="3"/>
                                        </p:tgtEl>
                                      </p:cBhvr>
                                    </p:animEffect>
                                    <p:set>
                                      <p:cBhvr>
                                        <p:cTn id="7" dur="1" fill="hold">
                                          <p:stCondLst>
                                            <p:cond delay="1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171"/>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6350"/>
            <a:ext cx="12192000" cy="6845300"/>
          </a:xfrm>
          <a:prstGeom prst="rect">
            <a:avLst/>
          </a:prstGeom>
        </p:spPr>
      </p:pic>
    </p:spTree>
    <p:extLst>
      <p:ext uri="{BB962C8B-B14F-4D97-AF65-F5344CB8AC3E}">
        <p14:creationId xmlns:p14="http://schemas.microsoft.com/office/powerpoint/2010/main" val="3523989226"/>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172"/>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6350"/>
            <a:ext cx="12192000" cy="6845300"/>
          </a:xfrm>
          <a:prstGeom prst="rect">
            <a:avLst/>
          </a:prstGeom>
        </p:spPr>
      </p:pic>
      <p:sp>
        <p:nvSpPr>
          <p:cNvPr id="3" name="Textfeld 2"/>
          <p:cNvSpPr txBox="1"/>
          <p:nvPr/>
        </p:nvSpPr>
        <p:spPr>
          <a:xfrm>
            <a:off x="487680" y="5303520"/>
            <a:ext cx="5145024" cy="1077218"/>
          </a:xfrm>
          <a:prstGeom prst="rect">
            <a:avLst/>
          </a:prstGeom>
          <a:noFill/>
        </p:spPr>
        <p:txBody>
          <a:bodyPr wrap="square" rtlCol="0">
            <a:spAutoFit/>
          </a:bodyPr>
          <a:lstStyle/>
          <a:p>
            <a:r>
              <a:rPr lang="de-DE" sz="3200" dirty="0" smtClean="0">
                <a:latin typeface="Adobe Hebrew" panose="02040503050201020203" pitchFamily="18" charset="-79"/>
                <a:cs typeface="Adobe Hebrew" panose="02040503050201020203" pitchFamily="18" charset="-79"/>
              </a:rPr>
              <a:t>Blick von der Victoria Bridge auf den </a:t>
            </a:r>
            <a:r>
              <a:rPr lang="de-DE" sz="3200" dirty="0" err="1" smtClean="0">
                <a:latin typeface="Adobe Hebrew" panose="02040503050201020203" pitchFamily="18" charset="-79"/>
                <a:cs typeface="Adobe Hebrew" panose="02040503050201020203" pitchFamily="18" charset="-79"/>
              </a:rPr>
              <a:t>Allt</a:t>
            </a:r>
            <a:r>
              <a:rPr lang="de-DE" sz="3200" dirty="0" smtClean="0">
                <a:latin typeface="Adobe Hebrew" panose="02040503050201020203" pitchFamily="18" charset="-79"/>
                <a:cs typeface="Adobe Hebrew" panose="02040503050201020203" pitchFamily="18" charset="-79"/>
              </a:rPr>
              <a:t> </a:t>
            </a:r>
            <a:r>
              <a:rPr lang="de-DE" sz="3200" dirty="0" err="1" smtClean="0">
                <a:latin typeface="Adobe Hebrew" panose="02040503050201020203" pitchFamily="18" charset="-79"/>
                <a:cs typeface="Adobe Hebrew" panose="02040503050201020203" pitchFamily="18" charset="-79"/>
              </a:rPr>
              <a:t>Bhreacnais</a:t>
            </a:r>
            <a:endParaRPr lang="de-DE" sz="3200" dirty="0">
              <a:latin typeface="Adobe Hebrew" panose="02040503050201020203" pitchFamily="18" charset="-79"/>
              <a:cs typeface="Adobe Hebrew" panose="02040503050201020203" pitchFamily="18" charset="-79"/>
            </a:endParaRPr>
          </a:p>
        </p:txBody>
      </p:sp>
    </p:spTree>
    <p:extLst>
      <p:ext uri="{BB962C8B-B14F-4D97-AF65-F5344CB8AC3E}">
        <p14:creationId xmlns:p14="http://schemas.microsoft.com/office/powerpoint/2010/main" val="3866966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1250"/>
                                        <p:tgtEl>
                                          <p:spTgt spid="3"/>
                                        </p:tgtEl>
                                      </p:cBhvr>
                                    </p:animEffect>
                                    <p:set>
                                      <p:cBhvr>
                                        <p:cTn id="7" dur="1" fill="hold">
                                          <p:stCondLst>
                                            <p:cond delay="124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173"/>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6350"/>
            <a:ext cx="12192000" cy="6845300"/>
          </a:xfrm>
          <a:prstGeom prst="rect">
            <a:avLst/>
          </a:prstGeom>
        </p:spPr>
      </p:pic>
    </p:spTree>
    <p:extLst>
      <p:ext uri="{BB962C8B-B14F-4D97-AF65-F5344CB8AC3E}">
        <p14:creationId xmlns:p14="http://schemas.microsoft.com/office/powerpoint/2010/main" val="3930230289"/>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174"/>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729746093"/>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175"/>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11113"/>
            <a:ext cx="12192000" cy="6835775"/>
          </a:xfrm>
          <a:prstGeom prst="rect">
            <a:avLst/>
          </a:prstGeom>
        </p:spPr>
      </p:pic>
    </p:spTree>
    <p:extLst>
      <p:ext uri="{BB962C8B-B14F-4D97-AF65-F5344CB8AC3E}">
        <p14:creationId xmlns:p14="http://schemas.microsoft.com/office/powerpoint/2010/main" val="1739841854"/>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176"/>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6350"/>
            <a:ext cx="12192000" cy="6845300"/>
          </a:xfrm>
          <a:prstGeom prst="rect">
            <a:avLst/>
          </a:prstGeom>
        </p:spPr>
      </p:pic>
    </p:spTree>
    <p:extLst>
      <p:ext uri="{BB962C8B-B14F-4D97-AF65-F5344CB8AC3E}">
        <p14:creationId xmlns:p14="http://schemas.microsoft.com/office/powerpoint/2010/main" val="322754984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022"/>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6350"/>
            <a:ext cx="12192000" cy="6845300"/>
          </a:xfrm>
          <a:prstGeom prst="rect">
            <a:avLst/>
          </a:prstGeom>
        </p:spPr>
      </p:pic>
    </p:spTree>
    <p:extLst>
      <p:ext uri="{BB962C8B-B14F-4D97-AF65-F5344CB8AC3E}">
        <p14:creationId xmlns:p14="http://schemas.microsoft.com/office/powerpoint/2010/main" val="1478682263"/>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177"/>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6350"/>
            <a:ext cx="12192000" cy="6845300"/>
          </a:xfrm>
          <a:prstGeom prst="rect">
            <a:avLst/>
          </a:prstGeom>
        </p:spPr>
      </p:pic>
    </p:spTree>
    <p:extLst>
      <p:ext uri="{BB962C8B-B14F-4D97-AF65-F5344CB8AC3E}">
        <p14:creationId xmlns:p14="http://schemas.microsoft.com/office/powerpoint/2010/main" val="4261000913"/>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179"/>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6350"/>
            <a:ext cx="12192000" cy="6845300"/>
          </a:xfrm>
          <a:prstGeom prst="rect">
            <a:avLst/>
          </a:prstGeom>
        </p:spPr>
      </p:pic>
    </p:spTree>
    <p:extLst>
      <p:ext uri="{BB962C8B-B14F-4D97-AF65-F5344CB8AC3E}">
        <p14:creationId xmlns:p14="http://schemas.microsoft.com/office/powerpoint/2010/main" val="4216976408"/>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180"/>
          <p:cNvPicPr>
            <a:picLocks noGrp="1" noChangeAspect="1"/>
          </p:cNvPicPr>
          <p:nvPr isPhoto="1"/>
        </p:nvPicPr>
        <p:blipFill rotWithShape="1">
          <a:blip r:embed="rId2" cstate="email">
            <a:lum/>
            <a:extLst>
              <a:ext uri="{28A0092B-C50C-407E-A947-70E740481C1C}">
                <a14:useLocalDpi xmlns:a14="http://schemas.microsoft.com/office/drawing/2010/main"/>
              </a:ext>
            </a:extLst>
          </a:blip>
          <a:srcRect/>
          <a:stretch/>
        </p:blipFill>
        <p:spPr>
          <a:xfrm rot="5400000">
            <a:off x="2601293" y="1160198"/>
            <a:ext cx="6422740" cy="437667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65696200"/>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181"/>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6350"/>
            <a:ext cx="12192000" cy="6845300"/>
          </a:xfrm>
          <a:prstGeom prst="rect">
            <a:avLst/>
          </a:prstGeom>
        </p:spPr>
      </p:pic>
    </p:spTree>
    <p:extLst>
      <p:ext uri="{BB962C8B-B14F-4D97-AF65-F5344CB8AC3E}">
        <p14:creationId xmlns:p14="http://schemas.microsoft.com/office/powerpoint/2010/main" val="3743624212"/>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182"/>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6350"/>
            <a:ext cx="12192000" cy="6845300"/>
          </a:xfrm>
          <a:prstGeom prst="rect">
            <a:avLst/>
          </a:prstGeom>
        </p:spPr>
      </p:pic>
      <p:sp>
        <p:nvSpPr>
          <p:cNvPr id="3" name="Textfeld 2"/>
          <p:cNvSpPr txBox="1"/>
          <p:nvPr/>
        </p:nvSpPr>
        <p:spPr>
          <a:xfrm>
            <a:off x="597408" y="5462016"/>
            <a:ext cx="5195653" cy="584775"/>
          </a:xfrm>
          <a:prstGeom prst="rect">
            <a:avLst/>
          </a:prstGeom>
          <a:noFill/>
        </p:spPr>
        <p:txBody>
          <a:bodyPr wrap="none" rtlCol="0">
            <a:spAutoFit/>
          </a:bodyPr>
          <a:lstStyle/>
          <a:p>
            <a:r>
              <a:rPr lang="de-DE" sz="3200" dirty="0" smtClean="0">
                <a:latin typeface="Adobe Hebrew" panose="02040503050201020203" pitchFamily="18" charset="-79"/>
                <a:cs typeface="Adobe Hebrew" panose="02040503050201020203" pitchFamily="18" charset="-79"/>
              </a:rPr>
              <a:t>Weg über das </a:t>
            </a:r>
            <a:r>
              <a:rPr lang="de-DE" sz="3200" dirty="0" err="1" smtClean="0">
                <a:latin typeface="Adobe Hebrew" panose="02040503050201020203" pitchFamily="18" charset="-79"/>
                <a:cs typeface="Adobe Hebrew" panose="02040503050201020203" pitchFamily="18" charset="-79"/>
              </a:rPr>
              <a:t>Rannoch</a:t>
            </a:r>
            <a:r>
              <a:rPr lang="de-DE" sz="3200" dirty="0" smtClean="0">
                <a:latin typeface="Adobe Hebrew" panose="02040503050201020203" pitchFamily="18" charset="-79"/>
                <a:cs typeface="Adobe Hebrew" panose="02040503050201020203" pitchFamily="18" charset="-79"/>
              </a:rPr>
              <a:t> Moor</a:t>
            </a:r>
            <a:endParaRPr lang="de-DE" sz="3200" dirty="0">
              <a:latin typeface="Adobe Hebrew" panose="02040503050201020203" pitchFamily="18" charset="-79"/>
              <a:cs typeface="Adobe Hebrew" panose="02040503050201020203" pitchFamily="18" charset="-79"/>
            </a:endParaRPr>
          </a:p>
        </p:txBody>
      </p:sp>
    </p:spTree>
    <p:extLst>
      <p:ext uri="{BB962C8B-B14F-4D97-AF65-F5344CB8AC3E}">
        <p14:creationId xmlns:p14="http://schemas.microsoft.com/office/powerpoint/2010/main" val="4134870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1500"/>
                                        <p:tgtEl>
                                          <p:spTgt spid="3"/>
                                        </p:tgtEl>
                                      </p:cBhvr>
                                    </p:animEffect>
                                    <p:set>
                                      <p:cBhvr>
                                        <p:cTn id="7" dur="1" fill="hold">
                                          <p:stCondLst>
                                            <p:cond delay="1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183"/>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6350"/>
            <a:ext cx="12192000" cy="6845300"/>
          </a:xfrm>
          <a:prstGeom prst="rect">
            <a:avLst/>
          </a:prstGeom>
        </p:spPr>
      </p:pic>
    </p:spTree>
    <p:extLst>
      <p:ext uri="{BB962C8B-B14F-4D97-AF65-F5344CB8AC3E}">
        <p14:creationId xmlns:p14="http://schemas.microsoft.com/office/powerpoint/2010/main" val="958648503"/>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184"/>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6350"/>
            <a:ext cx="12192000" cy="6845300"/>
          </a:xfrm>
          <a:prstGeom prst="rect">
            <a:avLst/>
          </a:prstGeom>
        </p:spPr>
      </p:pic>
    </p:spTree>
    <p:extLst>
      <p:ext uri="{BB962C8B-B14F-4D97-AF65-F5344CB8AC3E}">
        <p14:creationId xmlns:p14="http://schemas.microsoft.com/office/powerpoint/2010/main" val="908924889"/>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185"/>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6350"/>
            <a:ext cx="12192000" cy="6845300"/>
          </a:xfrm>
          <a:prstGeom prst="rect">
            <a:avLst/>
          </a:prstGeom>
        </p:spPr>
      </p:pic>
    </p:spTree>
    <p:extLst>
      <p:ext uri="{BB962C8B-B14F-4D97-AF65-F5344CB8AC3E}">
        <p14:creationId xmlns:p14="http://schemas.microsoft.com/office/powerpoint/2010/main" val="22989946"/>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186"/>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6350"/>
            <a:ext cx="12192000" cy="6845300"/>
          </a:xfrm>
          <a:prstGeom prst="rect">
            <a:avLst/>
          </a:prstGeom>
        </p:spPr>
      </p:pic>
    </p:spTree>
    <p:extLst>
      <p:ext uri="{BB962C8B-B14F-4D97-AF65-F5344CB8AC3E}">
        <p14:creationId xmlns:p14="http://schemas.microsoft.com/office/powerpoint/2010/main" val="2180150428"/>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187"/>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6350"/>
            <a:ext cx="12192000" cy="6845300"/>
          </a:xfrm>
          <a:prstGeom prst="rect">
            <a:avLst/>
          </a:prstGeom>
        </p:spPr>
      </p:pic>
    </p:spTree>
    <p:extLst>
      <p:ext uri="{BB962C8B-B14F-4D97-AF65-F5344CB8AC3E}">
        <p14:creationId xmlns:p14="http://schemas.microsoft.com/office/powerpoint/2010/main" val="130730233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023"/>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6350"/>
            <a:ext cx="12192000" cy="6845300"/>
          </a:xfrm>
          <a:prstGeom prst="rect">
            <a:avLst/>
          </a:prstGeom>
        </p:spPr>
      </p:pic>
    </p:spTree>
    <p:extLst>
      <p:ext uri="{BB962C8B-B14F-4D97-AF65-F5344CB8AC3E}">
        <p14:creationId xmlns:p14="http://schemas.microsoft.com/office/powerpoint/2010/main" val="1160853780"/>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192"/>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0"/>
            <a:ext cx="12192000" cy="6845300"/>
          </a:xfrm>
          <a:prstGeom prst="rect">
            <a:avLst/>
          </a:prstGeom>
        </p:spPr>
      </p:pic>
      <p:sp>
        <p:nvSpPr>
          <p:cNvPr id="3" name="Textfeld 2"/>
          <p:cNvSpPr txBox="1"/>
          <p:nvPr/>
        </p:nvSpPr>
        <p:spPr>
          <a:xfrm>
            <a:off x="414528" y="5779008"/>
            <a:ext cx="2419252" cy="646331"/>
          </a:xfrm>
          <a:prstGeom prst="rect">
            <a:avLst/>
          </a:prstGeom>
          <a:noFill/>
        </p:spPr>
        <p:txBody>
          <a:bodyPr wrap="none" rtlCol="0">
            <a:spAutoFit/>
          </a:bodyPr>
          <a:lstStyle/>
          <a:p>
            <a:r>
              <a:rPr lang="de-DE" sz="3600" dirty="0" err="1" smtClean="0">
                <a:latin typeface="Adobe Hebrew" panose="02040503050201020203" pitchFamily="18" charset="-79"/>
                <a:cs typeface="Adobe Hebrew" panose="02040503050201020203" pitchFamily="18" charset="-79"/>
              </a:rPr>
              <a:t>Kingshouse</a:t>
            </a:r>
            <a:endParaRPr lang="de-DE" sz="3600" dirty="0">
              <a:latin typeface="Adobe Hebrew" panose="02040503050201020203" pitchFamily="18" charset="-79"/>
              <a:cs typeface="Adobe Hebrew" panose="02040503050201020203" pitchFamily="18" charset="-79"/>
            </a:endParaRPr>
          </a:p>
        </p:txBody>
      </p:sp>
    </p:spTree>
    <p:extLst>
      <p:ext uri="{BB962C8B-B14F-4D97-AF65-F5344CB8AC3E}">
        <p14:creationId xmlns:p14="http://schemas.microsoft.com/office/powerpoint/2010/main" val="4230067870"/>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190"/>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92195485"/>
      </p:ext>
    </p:extLst>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188"/>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6350"/>
            <a:ext cx="12192000" cy="6845300"/>
          </a:xfrm>
          <a:prstGeom prst="rect">
            <a:avLst/>
          </a:prstGeom>
        </p:spPr>
      </p:pic>
      <p:sp>
        <p:nvSpPr>
          <p:cNvPr id="3" name="Textfeld 2"/>
          <p:cNvSpPr txBox="1"/>
          <p:nvPr/>
        </p:nvSpPr>
        <p:spPr>
          <a:xfrm>
            <a:off x="499872" y="5864352"/>
            <a:ext cx="3607078" cy="646331"/>
          </a:xfrm>
          <a:prstGeom prst="rect">
            <a:avLst/>
          </a:prstGeom>
          <a:noFill/>
        </p:spPr>
        <p:txBody>
          <a:bodyPr wrap="none" rtlCol="0">
            <a:spAutoFit/>
          </a:bodyPr>
          <a:lstStyle/>
          <a:p>
            <a:r>
              <a:rPr lang="de-DE" sz="3600" dirty="0" err="1" smtClean="0">
                <a:latin typeface="Adobe Hebrew" panose="02040503050201020203" pitchFamily="18" charset="-79"/>
                <a:cs typeface="Adobe Hebrew" panose="02040503050201020203" pitchFamily="18" charset="-79"/>
              </a:rPr>
              <a:t>Kingshouse</a:t>
            </a:r>
            <a:r>
              <a:rPr lang="de-DE" sz="3600" dirty="0" smtClean="0">
                <a:latin typeface="Adobe Hebrew" panose="02040503050201020203" pitchFamily="18" charset="-79"/>
                <a:cs typeface="Adobe Hebrew" panose="02040503050201020203" pitchFamily="18" charset="-79"/>
              </a:rPr>
              <a:t> Hotel</a:t>
            </a:r>
            <a:endParaRPr lang="de-DE" sz="3600" dirty="0">
              <a:latin typeface="Adobe Hebrew" panose="02040503050201020203" pitchFamily="18" charset="-79"/>
              <a:cs typeface="Adobe Hebrew" panose="02040503050201020203" pitchFamily="18" charset="-79"/>
            </a:endParaRPr>
          </a:p>
        </p:txBody>
      </p:sp>
    </p:spTree>
    <p:extLst>
      <p:ext uri="{BB962C8B-B14F-4D97-AF65-F5344CB8AC3E}">
        <p14:creationId xmlns:p14="http://schemas.microsoft.com/office/powerpoint/2010/main" val="3849757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1500"/>
                                        <p:tgtEl>
                                          <p:spTgt spid="3"/>
                                        </p:tgtEl>
                                      </p:cBhvr>
                                    </p:animEffect>
                                    <p:set>
                                      <p:cBhvr>
                                        <p:cTn id="7" dur="1" fill="hold">
                                          <p:stCondLst>
                                            <p:cond delay="1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189"/>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6350"/>
            <a:ext cx="12192000" cy="6845300"/>
          </a:xfrm>
          <a:prstGeom prst="rect">
            <a:avLst/>
          </a:prstGeom>
        </p:spPr>
      </p:pic>
    </p:spTree>
    <p:extLst>
      <p:ext uri="{BB962C8B-B14F-4D97-AF65-F5344CB8AC3E}">
        <p14:creationId xmlns:p14="http://schemas.microsoft.com/office/powerpoint/2010/main" val="3807460805"/>
      </p:ext>
    </p:extLst>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191"/>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6350"/>
            <a:ext cx="12192000" cy="6845300"/>
          </a:xfrm>
          <a:prstGeom prst="rect">
            <a:avLst/>
          </a:prstGeom>
        </p:spPr>
      </p:pic>
      <p:sp>
        <p:nvSpPr>
          <p:cNvPr id="3" name="Textfeld 2"/>
          <p:cNvSpPr txBox="1"/>
          <p:nvPr/>
        </p:nvSpPr>
        <p:spPr>
          <a:xfrm>
            <a:off x="5821345" y="4758769"/>
            <a:ext cx="6370655" cy="2092881"/>
          </a:xfrm>
          <a:prstGeom prst="rect">
            <a:avLst/>
          </a:prstGeom>
          <a:noFill/>
        </p:spPr>
        <p:txBody>
          <a:bodyPr wrap="none" rtlCol="0">
            <a:spAutoFit/>
          </a:bodyPr>
          <a:lstStyle/>
          <a:p>
            <a:r>
              <a:rPr lang="de-DE" sz="4800" b="1" dirty="0" smtClean="0">
                <a:latin typeface="Adobe Hebrew" panose="02040503050201020203" pitchFamily="18" charset="-79"/>
                <a:cs typeface="Adobe Hebrew" panose="02040503050201020203" pitchFamily="18" charset="-79"/>
              </a:rPr>
              <a:t>6. Tag</a:t>
            </a:r>
          </a:p>
          <a:p>
            <a:r>
              <a:rPr lang="de-DE" sz="3200" b="1" dirty="0" smtClean="0">
                <a:latin typeface="Adobe Hebrew" panose="02040503050201020203" pitchFamily="18" charset="-79"/>
                <a:cs typeface="Adobe Hebrew" panose="02040503050201020203" pitchFamily="18" charset="-79"/>
              </a:rPr>
              <a:t>vom </a:t>
            </a:r>
            <a:r>
              <a:rPr lang="de-DE" sz="3200" b="1" dirty="0" err="1" smtClean="0">
                <a:latin typeface="Adobe Hebrew" panose="02040503050201020203" pitchFamily="18" charset="-79"/>
                <a:cs typeface="Adobe Hebrew" panose="02040503050201020203" pitchFamily="18" charset="-79"/>
              </a:rPr>
              <a:t>Kingshouse</a:t>
            </a:r>
            <a:r>
              <a:rPr lang="de-DE" sz="3200" b="1" dirty="0" smtClean="0">
                <a:latin typeface="Adobe Hebrew" panose="02040503050201020203" pitchFamily="18" charset="-79"/>
                <a:cs typeface="Adobe Hebrew" panose="02040503050201020203" pitchFamily="18" charset="-79"/>
              </a:rPr>
              <a:t> aus </a:t>
            </a:r>
          </a:p>
          <a:p>
            <a:r>
              <a:rPr lang="de-DE" sz="3200" b="1" dirty="0" smtClean="0">
                <a:latin typeface="Adobe Hebrew" panose="02040503050201020203" pitchFamily="18" charset="-79"/>
                <a:cs typeface="Adobe Hebrew" panose="02040503050201020203" pitchFamily="18" charset="-79"/>
              </a:rPr>
              <a:t>auf den Stob </a:t>
            </a:r>
            <a:r>
              <a:rPr lang="de-DE" sz="3200" b="1" dirty="0" err="1" smtClean="0">
                <a:latin typeface="Adobe Hebrew" panose="02040503050201020203" pitchFamily="18" charset="-79"/>
                <a:cs typeface="Adobe Hebrew" panose="02040503050201020203" pitchFamily="18" charset="-79"/>
              </a:rPr>
              <a:t>Dearg</a:t>
            </a:r>
            <a:r>
              <a:rPr lang="de-DE" sz="3200" b="1" dirty="0" smtClean="0">
                <a:latin typeface="Adobe Hebrew" panose="02040503050201020203" pitchFamily="18" charset="-79"/>
                <a:cs typeface="Adobe Hebrew" panose="02040503050201020203" pitchFamily="18" charset="-79"/>
              </a:rPr>
              <a:t> (1021m), 15 km</a:t>
            </a:r>
          </a:p>
          <a:p>
            <a:endParaRPr lang="de-DE" dirty="0"/>
          </a:p>
        </p:txBody>
      </p:sp>
    </p:spTree>
    <p:extLst>
      <p:ext uri="{BB962C8B-B14F-4D97-AF65-F5344CB8AC3E}">
        <p14:creationId xmlns:p14="http://schemas.microsoft.com/office/powerpoint/2010/main" val="1273891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75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175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175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193"/>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9525"/>
            <a:ext cx="12192000" cy="6837363"/>
          </a:xfrm>
          <a:prstGeom prst="rect">
            <a:avLst/>
          </a:prstGeom>
        </p:spPr>
      </p:pic>
    </p:spTree>
    <p:extLst>
      <p:ext uri="{BB962C8B-B14F-4D97-AF65-F5344CB8AC3E}">
        <p14:creationId xmlns:p14="http://schemas.microsoft.com/office/powerpoint/2010/main" val="2163668444"/>
      </p:ext>
    </p:extLst>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194"/>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6350"/>
            <a:ext cx="12192000" cy="6845300"/>
          </a:xfrm>
          <a:prstGeom prst="rect">
            <a:avLst/>
          </a:prstGeom>
        </p:spPr>
      </p:pic>
    </p:spTree>
    <p:extLst>
      <p:ext uri="{BB962C8B-B14F-4D97-AF65-F5344CB8AC3E}">
        <p14:creationId xmlns:p14="http://schemas.microsoft.com/office/powerpoint/2010/main" val="2634423556"/>
      </p:ext>
    </p:extLst>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195"/>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6350"/>
            <a:ext cx="12192000" cy="6845300"/>
          </a:xfrm>
          <a:prstGeom prst="rect">
            <a:avLst/>
          </a:prstGeom>
        </p:spPr>
      </p:pic>
    </p:spTree>
    <p:extLst>
      <p:ext uri="{BB962C8B-B14F-4D97-AF65-F5344CB8AC3E}">
        <p14:creationId xmlns:p14="http://schemas.microsoft.com/office/powerpoint/2010/main" val="2674346229"/>
      </p:ext>
    </p:extLst>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196"/>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6350"/>
            <a:ext cx="12192000" cy="6845300"/>
          </a:xfrm>
          <a:prstGeom prst="rect">
            <a:avLst/>
          </a:prstGeom>
        </p:spPr>
      </p:pic>
      <p:sp>
        <p:nvSpPr>
          <p:cNvPr id="3" name="Textfeld 2"/>
          <p:cNvSpPr txBox="1"/>
          <p:nvPr/>
        </p:nvSpPr>
        <p:spPr>
          <a:xfrm>
            <a:off x="6315456" y="5803392"/>
            <a:ext cx="5549917" cy="646331"/>
          </a:xfrm>
          <a:prstGeom prst="rect">
            <a:avLst/>
          </a:prstGeom>
          <a:noFill/>
        </p:spPr>
        <p:txBody>
          <a:bodyPr wrap="none" rtlCol="0">
            <a:spAutoFit/>
          </a:bodyPr>
          <a:lstStyle/>
          <a:p>
            <a:r>
              <a:rPr lang="de-DE" sz="3600" dirty="0" smtClean="0">
                <a:latin typeface="Adobe Hebrew" panose="02040503050201020203" pitchFamily="18" charset="-79"/>
                <a:cs typeface="Adobe Hebrew" panose="02040503050201020203" pitchFamily="18" charset="-79"/>
              </a:rPr>
              <a:t>Brücke über den River </a:t>
            </a:r>
            <a:r>
              <a:rPr lang="de-DE" sz="3600" dirty="0" err="1" smtClean="0">
                <a:latin typeface="Adobe Hebrew" panose="02040503050201020203" pitchFamily="18" charset="-79"/>
                <a:cs typeface="Adobe Hebrew" panose="02040503050201020203" pitchFamily="18" charset="-79"/>
              </a:rPr>
              <a:t>Etive</a:t>
            </a:r>
            <a:endParaRPr lang="de-DE" sz="3600" dirty="0">
              <a:latin typeface="Adobe Hebrew" panose="02040503050201020203" pitchFamily="18" charset="-79"/>
              <a:cs typeface="Adobe Hebrew" panose="02040503050201020203" pitchFamily="18" charset="-79"/>
            </a:endParaRPr>
          </a:p>
        </p:txBody>
      </p:sp>
    </p:spTree>
    <p:extLst>
      <p:ext uri="{BB962C8B-B14F-4D97-AF65-F5344CB8AC3E}">
        <p14:creationId xmlns:p14="http://schemas.microsoft.com/office/powerpoint/2010/main" val="3975646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1250"/>
                                        <p:tgtEl>
                                          <p:spTgt spid="3"/>
                                        </p:tgtEl>
                                      </p:cBhvr>
                                    </p:animEffect>
                                    <p:set>
                                      <p:cBhvr>
                                        <p:cTn id="7" dur="1" fill="hold">
                                          <p:stCondLst>
                                            <p:cond delay="124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197"/>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6350"/>
            <a:ext cx="12192000" cy="6845300"/>
          </a:xfrm>
          <a:prstGeom prst="rect">
            <a:avLst/>
          </a:prstGeom>
        </p:spPr>
      </p:pic>
    </p:spTree>
    <p:extLst>
      <p:ext uri="{BB962C8B-B14F-4D97-AF65-F5344CB8AC3E}">
        <p14:creationId xmlns:p14="http://schemas.microsoft.com/office/powerpoint/2010/main" val="149852409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024"/>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6350"/>
            <a:ext cx="12192000" cy="6845300"/>
          </a:xfrm>
          <a:prstGeom prst="rect">
            <a:avLst/>
          </a:prstGeom>
        </p:spPr>
      </p:pic>
      <p:sp>
        <p:nvSpPr>
          <p:cNvPr id="3" name="Textfeld 2"/>
          <p:cNvSpPr txBox="1"/>
          <p:nvPr/>
        </p:nvSpPr>
        <p:spPr>
          <a:xfrm>
            <a:off x="772998" y="5986020"/>
            <a:ext cx="2704587" cy="584775"/>
          </a:xfrm>
          <a:prstGeom prst="rect">
            <a:avLst/>
          </a:prstGeom>
          <a:noFill/>
        </p:spPr>
        <p:txBody>
          <a:bodyPr wrap="none" rtlCol="0">
            <a:spAutoFit/>
          </a:bodyPr>
          <a:lstStyle/>
          <a:p>
            <a:r>
              <a:rPr lang="de-DE" sz="3200" dirty="0" smtClean="0">
                <a:latin typeface="Adobe Hebrew" panose="02040503050201020203" pitchFamily="18" charset="-79"/>
                <a:cs typeface="Adobe Hebrew" panose="02040503050201020203" pitchFamily="18" charset="-79"/>
              </a:rPr>
              <a:t>Der </a:t>
            </a:r>
            <a:r>
              <a:rPr lang="de-DE" sz="3200" dirty="0" err="1" smtClean="0">
                <a:latin typeface="Adobe Hebrew" panose="02040503050201020203" pitchFamily="18" charset="-79"/>
                <a:cs typeface="Adobe Hebrew" panose="02040503050201020203" pitchFamily="18" charset="-79"/>
              </a:rPr>
              <a:t>Conic</a:t>
            </a:r>
            <a:r>
              <a:rPr lang="de-DE" sz="3200" dirty="0" smtClean="0">
                <a:latin typeface="Adobe Hebrew" panose="02040503050201020203" pitchFamily="18" charset="-79"/>
                <a:cs typeface="Adobe Hebrew" panose="02040503050201020203" pitchFamily="18" charset="-79"/>
              </a:rPr>
              <a:t> Hill</a:t>
            </a:r>
            <a:endParaRPr lang="de-DE" sz="3200" dirty="0">
              <a:latin typeface="Adobe Hebrew" panose="02040503050201020203" pitchFamily="18" charset="-79"/>
              <a:cs typeface="Adobe Hebrew" panose="02040503050201020203" pitchFamily="18" charset="-79"/>
            </a:endParaRPr>
          </a:p>
        </p:txBody>
      </p:sp>
    </p:spTree>
    <p:extLst>
      <p:ext uri="{BB962C8B-B14F-4D97-AF65-F5344CB8AC3E}">
        <p14:creationId xmlns:p14="http://schemas.microsoft.com/office/powerpoint/2010/main" val="2087487388"/>
      </p:ext>
    </p:extLst>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198"/>
          <p:cNvPicPr>
            <a:picLocks noGrp="1" noChangeAspect="1"/>
          </p:cNvPicPr>
          <p:nvPr isPhoto="1"/>
        </p:nvPicPr>
        <p:blipFill>
          <a:blip r:embed="rId2">
            <a:lum/>
            <a:extLst>
              <a:ext uri="{28A0092B-C50C-407E-A947-70E740481C1C}">
                <a14:useLocalDpi xmlns:a14="http://schemas.microsoft.com/office/drawing/2010/main"/>
              </a:ext>
            </a:extLst>
          </a:blip>
          <a:stretch>
            <a:fillRect/>
          </a:stretch>
        </p:blipFill>
        <p:spPr>
          <a:xfrm>
            <a:off x="0" y="4763"/>
            <a:ext cx="12192000" cy="6846887"/>
          </a:xfrm>
          <a:prstGeom prst="rect">
            <a:avLst/>
          </a:prstGeom>
        </p:spPr>
      </p:pic>
    </p:spTree>
    <p:extLst>
      <p:ext uri="{BB962C8B-B14F-4D97-AF65-F5344CB8AC3E}">
        <p14:creationId xmlns:p14="http://schemas.microsoft.com/office/powerpoint/2010/main" val="3113174388"/>
      </p:ext>
    </p:extLst>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199"/>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6350"/>
            <a:ext cx="12192000" cy="6845300"/>
          </a:xfrm>
          <a:prstGeom prst="rect">
            <a:avLst/>
          </a:prstGeom>
        </p:spPr>
      </p:pic>
      <p:sp>
        <p:nvSpPr>
          <p:cNvPr id="3" name="Textfeld 2"/>
          <p:cNvSpPr txBox="1"/>
          <p:nvPr/>
        </p:nvSpPr>
        <p:spPr>
          <a:xfrm>
            <a:off x="316992" y="5839968"/>
            <a:ext cx="4629794" cy="584775"/>
          </a:xfrm>
          <a:prstGeom prst="rect">
            <a:avLst/>
          </a:prstGeom>
          <a:noFill/>
        </p:spPr>
        <p:txBody>
          <a:bodyPr wrap="none" rtlCol="0">
            <a:spAutoFit/>
          </a:bodyPr>
          <a:lstStyle/>
          <a:p>
            <a:r>
              <a:rPr lang="de-DE" sz="3200" dirty="0" smtClean="0">
                <a:latin typeface="Adobe Hebrew" panose="02040503050201020203" pitchFamily="18" charset="-79"/>
                <a:cs typeface="Adobe Hebrew" panose="02040503050201020203" pitchFamily="18" charset="-79"/>
              </a:rPr>
              <a:t>Am River </a:t>
            </a:r>
            <a:r>
              <a:rPr lang="de-DE" sz="3200" dirty="0" err="1" smtClean="0">
                <a:latin typeface="Adobe Hebrew" panose="02040503050201020203" pitchFamily="18" charset="-79"/>
                <a:cs typeface="Adobe Hebrew" panose="02040503050201020203" pitchFamily="18" charset="-79"/>
              </a:rPr>
              <a:t>Coupall</a:t>
            </a:r>
            <a:r>
              <a:rPr lang="de-DE" sz="3200" dirty="0" smtClean="0">
                <a:latin typeface="Adobe Hebrew" panose="02040503050201020203" pitchFamily="18" charset="-79"/>
                <a:cs typeface="Adobe Hebrew" panose="02040503050201020203" pitchFamily="18" charset="-79"/>
              </a:rPr>
              <a:t> entlang</a:t>
            </a:r>
            <a:endParaRPr lang="de-DE" sz="3200" dirty="0">
              <a:latin typeface="Adobe Hebrew" panose="02040503050201020203" pitchFamily="18" charset="-79"/>
              <a:cs typeface="Adobe Hebrew" panose="02040503050201020203" pitchFamily="18" charset="-79"/>
            </a:endParaRPr>
          </a:p>
        </p:txBody>
      </p:sp>
    </p:spTree>
    <p:extLst>
      <p:ext uri="{BB962C8B-B14F-4D97-AF65-F5344CB8AC3E}">
        <p14:creationId xmlns:p14="http://schemas.microsoft.com/office/powerpoint/2010/main" val="2031532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250"/>
                                        <p:tgtEl>
                                          <p:spTgt spid="3">
                                            <p:txEl>
                                              <p:pRg st="0" end="0"/>
                                            </p:txEl>
                                          </p:spTgt>
                                        </p:tgtEl>
                                      </p:cBhvr>
                                    </p:animEffect>
                                    <p:set>
                                      <p:cBhvr>
                                        <p:cTn id="7" dur="1" fill="hold">
                                          <p:stCondLst>
                                            <p:cond delay="1249"/>
                                          </p:stCondLst>
                                        </p:cTn>
                                        <p:tgtEl>
                                          <p:spTgt spid="3">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200"/>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6350"/>
            <a:ext cx="12192000" cy="6845300"/>
          </a:xfrm>
          <a:prstGeom prst="rect">
            <a:avLst/>
          </a:prstGeom>
        </p:spPr>
      </p:pic>
    </p:spTree>
    <p:extLst>
      <p:ext uri="{BB962C8B-B14F-4D97-AF65-F5344CB8AC3E}">
        <p14:creationId xmlns:p14="http://schemas.microsoft.com/office/powerpoint/2010/main" val="2602043286"/>
      </p:ext>
    </p:extLst>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201"/>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6350"/>
            <a:ext cx="12192000" cy="6845300"/>
          </a:xfrm>
          <a:prstGeom prst="rect">
            <a:avLst/>
          </a:prstGeom>
        </p:spPr>
      </p:pic>
    </p:spTree>
    <p:extLst>
      <p:ext uri="{BB962C8B-B14F-4D97-AF65-F5344CB8AC3E}">
        <p14:creationId xmlns:p14="http://schemas.microsoft.com/office/powerpoint/2010/main" val="1433272633"/>
      </p:ext>
    </p:extLst>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202"/>
          <p:cNvPicPr>
            <a:picLocks noGrp="1" noChangeAspect="1"/>
          </p:cNvPicPr>
          <p:nvPr isPhoto="1"/>
        </p:nvPicPr>
        <p:blipFill rotWithShape="1">
          <a:blip r:embed="rId2" cstate="email">
            <a:lum/>
            <a:extLst>
              <a:ext uri="{28A0092B-C50C-407E-A947-70E740481C1C}">
                <a14:useLocalDpi xmlns:a14="http://schemas.microsoft.com/office/drawing/2010/main"/>
              </a:ext>
            </a:extLst>
          </a:blip>
          <a:srcRect/>
          <a:stretch/>
        </p:blipFill>
        <p:spPr>
          <a:xfrm rot="5400000">
            <a:off x="-603563" y="1324031"/>
            <a:ext cx="6267226" cy="4253833"/>
          </a:xfrm>
          <a:prstGeom prst="rect">
            <a:avLst/>
          </a:prstGeom>
          <a:ln>
            <a:noFill/>
          </a:ln>
          <a:effectLst>
            <a:outerShdw blurRad="292100" dist="139700" dir="2700000" algn="tl" rotWithShape="0">
              <a:srgbClr val="333333">
                <a:alpha val="65000"/>
              </a:srgbClr>
            </a:outerShdw>
          </a:effectLst>
        </p:spPr>
      </p:pic>
      <p:pic>
        <p:nvPicPr>
          <p:cNvPr id="3" name="Grafik 2" descr="2019 WHW 207"/>
          <p:cNvPicPr>
            <a:picLocks noGrp="1" noChangeAspect="1"/>
          </p:cNvPicPr>
          <p:nvPr isPhoto="1"/>
        </p:nvPicPr>
        <p:blipFill rotWithShape="1">
          <a:blip r:embed="rId3" cstate="email">
            <a:lum/>
            <a:extLst>
              <a:ext uri="{28A0092B-C50C-407E-A947-70E740481C1C}">
                <a14:useLocalDpi xmlns:a14="http://schemas.microsoft.com/office/drawing/2010/main"/>
              </a:ext>
            </a:extLst>
          </a:blip>
          <a:srcRect/>
          <a:stretch/>
        </p:blipFill>
        <p:spPr>
          <a:xfrm rot="5400000">
            <a:off x="4127023" y="1287103"/>
            <a:ext cx="6166608" cy="4227071"/>
          </a:xfrm>
          <a:prstGeom prst="rect">
            <a:avLst/>
          </a:prstGeom>
          <a:ln>
            <a:noFill/>
          </a:ln>
          <a:effectLst>
            <a:outerShdw blurRad="292100" dist="139700" dir="2700000" algn="tl" rotWithShape="0">
              <a:srgbClr val="333333">
                <a:alpha val="65000"/>
              </a:srgbClr>
            </a:outerShdw>
          </a:effectLst>
        </p:spPr>
      </p:pic>
      <p:sp>
        <p:nvSpPr>
          <p:cNvPr id="5" name="Textfeld 4"/>
          <p:cNvSpPr txBox="1"/>
          <p:nvPr/>
        </p:nvSpPr>
        <p:spPr>
          <a:xfrm>
            <a:off x="9763687" y="4668061"/>
            <a:ext cx="1962912" cy="1815882"/>
          </a:xfrm>
          <a:prstGeom prst="rect">
            <a:avLst/>
          </a:prstGeom>
          <a:noFill/>
        </p:spPr>
        <p:txBody>
          <a:bodyPr wrap="square" rtlCol="0">
            <a:spAutoFit/>
          </a:bodyPr>
          <a:lstStyle/>
          <a:p>
            <a:r>
              <a:rPr lang="de-DE" sz="2800" dirty="0" smtClean="0">
                <a:latin typeface="Adobe Hebrew" panose="02040503050201020203" pitchFamily="18" charset="-79"/>
                <a:cs typeface="Adobe Hebrew" panose="02040503050201020203" pitchFamily="18" charset="-79"/>
              </a:rPr>
              <a:t>Mit Karin aus Bayern auf den Stob </a:t>
            </a:r>
            <a:r>
              <a:rPr lang="de-DE" sz="2800" dirty="0" err="1" smtClean="0">
                <a:latin typeface="Adobe Hebrew" panose="02040503050201020203" pitchFamily="18" charset="-79"/>
                <a:cs typeface="Adobe Hebrew" panose="02040503050201020203" pitchFamily="18" charset="-79"/>
              </a:rPr>
              <a:t>Dearg</a:t>
            </a:r>
            <a:endParaRPr lang="de-DE" sz="2800" dirty="0">
              <a:latin typeface="Adobe Hebrew" panose="02040503050201020203" pitchFamily="18" charset="-79"/>
              <a:cs typeface="Adobe Hebrew" panose="02040503050201020203" pitchFamily="18" charset="-79"/>
            </a:endParaRPr>
          </a:p>
        </p:txBody>
      </p:sp>
    </p:spTree>
    <p:extLst>
      <p:ext uri="{BB962C8B-B14F-4D97-AF65-F5344CB8AC3E}">
        <p14:creationId xmlns:p14="http://schemas.microsoft.com/office/powerpoint/2010/main" val="730195853"/>
      </p:ext>
    </p:extLst>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203"/>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6350"/>
            <a:ext cx="12192000" cy="6845300"/>
          </a:xfrm>
          <a:prstGeom prst="rect">
            <a:avLst/>
          </a:prstGeom>
        </p:spPr>
      </p:pic>
    </p:spTree>
    <p:extLst>
      <p:ext uri="{BB962C8B-B14F-4D97-AF65-F5344CB8AC3E}">
        <p14:creationId xmlns:p14="http://schemas.microsoft.com/office/powerpoint/2010/main" val="4079635322"/>
      </p:ext>
    </p:extLst>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204"/>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6350"/>
            <a:ext cx="12192000" cy="6845300"/>
          </a:xfrm>
          <a:prstGeom prst="rect">
            <a:avLst/>
          </a:prstGeom>
        </p:spPr>
      </p:pic>
    </p:spTree>
    <p:extLst>
      <p:ext uri="{BB962C8B-B14F-4D97-AF65-F5344CB8AC3E}">
        <p14:creationId xmlns:p14="http://schemas.microsoft.com/office/powerpoint/2010/main" val="1336766496"/>
      </p:ext>
    </p:extLst>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205"/>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6350"/>
            <a:ext cx="12192000" cy="6845300"/>
          </a:xfrm>
          <a:prstGeom prst="rect">
            <a:avLst/>
          </a:prstGeom>
        </p:spPr>
      </p:pic>
    </p:spTree>
    <p:extLst>
      <p:ext uri="{BB962C8B-B14F-4D97-AF65-F5344CB8AC3E}">
        <p14:creationId xmlns:p14="http://schemas.microsoft.com/office/powerpoint/2010/main" val="3520711322"/>
      </p:ext>
    </p:extLst>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206"/>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6350"/>
            <a:ext cx="12192000" cy="6845300"/>
          </a:xfrm>
          <a:prstGeom prst="rect">
            <a:avLst/>
          </a:prstGeom>
        </p:spPr>
      </p:pic>
    </p:spTree>
    <p:extLst>
      <p:ext uri="{BB962C8B-B14F-4D97-AF65-F5344CB8AC3E}">
        <p14:creationId xmlns:p14="http://schemas.microsoft.com/office/powerpoint/2010/main" val="2431641013"/>
      </p:ext>
    </p:extLst>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208"/>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6350"/>
            <a:ext cx="12192000" cy="6845300"/>
          </a:xfrm>
          <a:prstGeom prst="rect">
            <a:avLst/>
          </a:prstGeom>
        </p:spPr>
      </p:pic>
    </p:spTree>
    <p:extLst>
      <p:ext uri="{BB962C8B-B14F-4D97-AF65-F5344CB8AC3E}">
        <p14:creationId xmlns:p14="http://schemas.microsoft.com/office/powerpoint/2010/main" val="84431358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025"/>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6350"/>
            <a:ext cx="12192000" cy="6845300"/>
          </a:xfrm>
          <a:prstGeom prst="rect">
            <a:avLst/>
          </a:prstGeom>
        </p:spPr>
      </p:pic>
    </p:spTree>
    <p:extLst>
      <p:ext uri="{BB962C8B-B14F-4D97-AF65-F5344CB8AC3E}">
        <p14:creationId xmlns:p14="http://schemas.microsoft.com/office/powerpoint/2010/main" val="3293678655"/>
      </p:ext>
    </p:extLst>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209"/>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6350"/>
            <a:ext cx="12192000" cy="6845300"/>
          </a:xfrm>
          <a:prstGeom prst="rect">
            <a:avLst/>
          </a:prstGeom>
        </p:spPr>
      </p:pic>
    </p:spTree>
    <p:extLst>
      <p:ext uri="{BB962C8B-B14F-4D97-AF65-F5344CB8AC3E}">
        <p14:creationId xmlns:p14="http://schemas.microsoft.com/office/powerpoint/2010/main" val="969296351"/>
      </p:ext>
    </p:extLst>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210"/>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6350"/>
            <a:ext cx="12192000" cy="6845300"/>
          </a:xfrm>
          <a:prstGeom prst="rect">
            <a:avLst/>
          </a:prstGeom>
        </p:spPr>
      </p:pic>
      <p:sp>
        <p:nvSpPr>
          <p:cNvPr id="3" name="Textfeld 2"/>
          <p:cNvSpPr txBox="1"/>
          <p:nvPr/>
        </p:nvSpPr>
        <p:spPr>
          <a:xfrm>
            <a:off x="362713" y="5425440"/>
            <a:ext cx="3523487" cy="1077218"/>
          </a:xfrm>
          <a:prstGeom prst="rect">
            <a:avLst/>
          </a:prstGeom>
          <a:solidFill>
            <a:schemeClr val="tx1">
              <a:alpha val="58000"/>
            </a:schemeClr>
          </a:solidFill>
        </p:spPr>
        <p:txBody>
          <a:bodyPr wrap="square" rtlCol="0">
            <a:spAutoFit/>
          </a:bodyPr>
          <a:lstStyle/>
          <a:p>
            <a:r>
              <a:rPr lang="de-DE" sz="3200" b="1" dirty="0" smtClean="0">
                <a:solidFill>
                  <a:schemeClr val="bg1"/>
                </a:solidFill>
                <a:latin typeface="Adobe Hebrew" panose="02040503050201020203" pitchFamily="18" charset="-79"/>
                <a:cs typeface="Adobe Hebrew" panose="02040503050201020203" pitchFamily="18" charset="-79"/>
              </a:rPr>
              <a:t>zahme Hirsche am </a:t>
            </a:r>
            <a:r>
              <a:rPr lang="de-DE" sz="3200" b="1" dirty="0" err="1" smtClean="0">
                <a:solidFill>
                  <a:schemeClr val="bg1"/>
                </a:solidFill>
                <a:latin typeface="Adobe Hebrew" panose="02040503050201020203" pitchFamily="18" charset="-79"/>
                <a:cs typeface="Adobe Hebrew" panose="02040503050201020203" pitchFamily="18" charset="-79"/>
              </a:rPr>
              <a:t>Kingshouse</a:t>
            </a:r>
            <a:endParaRPr lang="de-DE" sz="3200" b="1" dirty="0">
              <a:solidFill>
                <a:schemeClr val="bg1"/>
              </a:solidFill>
              <a:latin typeface="Adobe Hebrew" panose="02040503050201020203" pitchFamily="18" charset="-79"/>
              <a:cs typeface="Adobe Hebrew" panose="02040503050201020203" pitchFamily="18" charset="-79"/>
            </a:endParaRPr>
          </a:p>
        </p:txBody>
      </p:sp>
    </p:spTree>
    <p:extLst>
      <p:ext uri="{BB962C8B-B14F-4D97-AF65-F5344CB8AC3E}">
        <p14:creationId xmlns:p14="http://schemas.microsoft.com/office/powerpoint/2010/main" val="559183534"/>
      </p:ext>
    </p:extLst>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214"/>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6350"/>
            <a:ext cx="12192000" cy="6845300"/>
          </a:xfrm>
          <a:prstGeom prst="rect">
            <a:avLst/>
          </a:prstGeom>
        </p:spPr>
      </p:pic>
    </p:spTree>
    <p:extLst>
      <p:ext uri="{BB962C8B-B14F-4D97-AF65-F5344CB8AC3E}">
        <p14:creationId xmlns:p14="http://schemas.microsoft.com/office/powerpoint/2010/main" val="3707261312"/>
      </p:ext>
    </p:extLst>
  </p:cSld>
  <p:clrMapOvr>
    <a:masterClrMapping/>
  </p:clrMapOvr>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218"/>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806298770"/>
      </p:ext>
    </p:extLst>
  </p:cSld>
  <p:clrMapOvr>
    <a:masterClrMapping/>
  </p:clrMapOvr>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211"/>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6350"/>
            <a:ext cx="12192000" cy="6845300"/>
          </a:xfrm>
          <a:prstGeom prst="rect">
            <a:avLst/>
          </a:prstGeom>
        </p:spPr>
      </p:pic>
    </p:spTree>
    <p:extLst>
      <p:ext uri="{BB962C8B-B14F-4D97-AF65-F5344CB8AC3E}">
        <p14:creationId xmlns:p14="http://schemas.microsoft.com/office/powerpoint/2010/main" val="2404467374"/>
      </p:ext>
    </p:extLst>
  </p:cSld>
  <p:clrMapOvr>
    <a:masterClrMapping/>
  </p:clrMapOvr>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213"/>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6350"/>
            <a:ext cx="12192000" cy="6845300"/>
          </a:xfrm>
          <a:prstGeom prst="rect">
            <a:avLst/>
          </a:prstGeom>
        </p:spPr>
      </p:pic>
      <p:sp>
        <p:nvSpPr>
          <p:cNvPr id="3" name="Textfeld 2"/>
          <p:cNvSpPr txBox="1"/>
          <p:nvPr/>
        </p:nvSpPr>
        <p:spPr>
          <a:xfrm>
            <a:off x="310191" y="5119630"/>
            <a:ext cx="6394699" cy="1323439"/>
          </a:xfrm>
          <a:prstGeom prst="rect">
            <a:avLst/>
          </a:prstGeom>
          <a:noFill/>
        </p:spPr>
        <p:txBody>
          <a:bodyPr wrap="none" rtlCol="0">
            <a:spAutoFit/>
          </a:bodyPr>
          <a:lstStyle/>
          <a:p>
            <a:r>
              <a:rPr lang="de-DE" sz="4800" b="1" dirty="0" smtClean="0">
                <a:latin typeface="Adobe Hebrew" panose="02040503050201020203" pitchFamily="18" charset="-79"/>
                <a:cs typeface="Adobe Hebrew" panose="02040503050201020203" pitchFamily="18" charset="-79"/>
              </a:rPr>
              <a:t>7. Tag</a:t>
            </a:r>
          </a:p>
          <a:p>
            <a:r>
              <a:rPr lang="de-DE" sz="3200" b="1" dirty="0" err="1" smtClean="0">
                <a:latin typeface="Adobe Hebrew" panose="02040503050201020203" pitchFamily="18" charset="-79"/>
                <a:cs typeface="Adobe Hebrew" panose="02040503050201020203" pitchFamily="18" charset="-79"/>
              </a:rPr>
              <a:t>Kingshouse</a:t>
            </a:r>
            <a:r>
              <a:rPr lang="de-DE" sz="3200" b="1" dirty="0" smtClean="0">
                <a:latin typeface="Adobe Hebrew" panose="02040503050201020203" pitchFamily="18" charset="-79"/>
                <a:cs typeface="Adobe Hebrew" panose="02040503050201020203" pitchFamily="18" charset="-79"/>
              </a:rPr>
              <a:t>  - </a:t>
            </a:r>
            <a:r>
              <a:rPr lang="de-DE" sz="3200" b="1" dirty="0" err="1" smtClean="0">
                <a:latin typeface="Adobe Hebrew" panose="02040503050201020203" pitchFamily="18" charset="-79"/>
                <a:cs typeface="Adobe Hebrew" panose="02040503050201020203" pitchFamily="18" charset="-79"/>
              </a:rPr>
              <a:t>Kinlochleven</a:t>
            </a:r>
            <a:r>
              <a:rPr lang="de-DE" sz="3200" b="1" dirty="0" smtClean="0">
                <a:latin typeface="Adobe Hebrew" panose="02040503050201020203" pitchFamily="18" charset="-79"/>
                <a:cs typeface="Adobe Hebrew" panose="02040503050201020203" pitchFamily="18" charset="-79"/>
              </a:rPr>
              <a:t> (18km)</a:t>
            </a:r>
            <a:endParaRPr lang="de-DE" dirty="0"/>
          </a:p>
        </p:txBody>
      </p:sp>
    </p:spTree>
    <p:extLst>
      <p:ext uri="{BB962C8B-B14F-4D97-AF65-F5344CB8AC3E}">
        <p14:creationId xmlns:p14="http://schemas.microsoft.com/office/powerpoint/2010/main" val="3518947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1750"/>
                                        <p:tgtEl>
                                          <p:spTgt spid="3"/>
                                        </p:tgtEl>
                                      </p:cBhvr>
                                    </p:animEffect>
                                    <p:set>
                                      <p:cBhvr>
                                        <p:cTn id="7" dur="1" fill="hold">
                                          <p:stCondLst>
                                            <p:cond delay="174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212"/>
          <p:cNvPicPr>
            <a:picLocks noGrp="1" noChangeAspect="1"/>
          </p:cNvPicPr>
          <p:nvPr isPhoto="1"/>
        </p:nvPicPr>
        <p:blipFill rotWithShape="1">
          <a:blip r:embed="rId2" cstate="email">
            <a:lum/>
            <a:extLst>
              <a:ext uri="{28A0092B-C50C-407E-A947-70E740481C1C}">
                <a14:useLocalDpi xmlns:a14="http://schemas.microsoft.com/office/drawing/2010/main"/>
              </a:ext>
            </a:extLst>
          </a:blip>
          <a:srcRect/>
          <a:stretch/>
        </p:blipFill>
        <p:spPr>
          <a:xfrm>
            <a:off x="1" y="6350"/>
            <a:ext cx="12192000" cy="6851650"/>
          </a:xfrm>
          <a:prstGeom prst="rect">
            <a:avLst/>
          </a:prstGeom>
        </p:spPr>
      </p:pic>
    </p:spTree>
    <p:extLst>
      <p:ext uri="{BB962C8B-B14F-4D97-AF65-F5344CB8AC3E}">
        <p14:creationId xmlns:p14="http://schemas.microsoft.com/office/powerpoint/2010/main" val="1780515907"/>
      </p:ext>
    </p:extLst>
  </p:cSld>
  <p:clrMapOvr>
    <a:masterClrMapping/>
  </p:clrMapOvr>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215"/>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6350"/>
            <a:ext cx="12192000" cy="6845300"/>
          </a:xfrm>
          <a:prstGeom prst="rect">
            <a:avLst/>
          </a:prstGeom>
        </p:spPr>
      </p:pic>
    </p:spTree>
    <p:extLst>
      <p:ext uri="{BB962C8B-B14F-4D97-AF65-F5344CB8AC3E}">
        <p14:creationId xmlns:p14="http://schemas.microsoft.com/office/powerpoint/2010/main" val="303936012"/>
      </p:ext>
    </p:extLst>
  </p:cSld>
  <p:clrMapOvr>
    <a:masterClrMapping/>
  </p:clrMapOvr>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216"/>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6350"/>
            <a:ext cx="12192000" cy="6845300"/>
          </a:xfrm>
          <a:prstGeom prst="rect">
            <a:avLst/>
          </a:prstGeom>
        </p:spPr>
      </p:pic>
    </p:spTree>
    <p:extLst>
      <p:ext uri="{BB962C8B-B14F-4D97-AF65-F5344CB8AC3E}">
        <p14:creationId xmlns:p14="http://schemas.microsoft.com/office/powerpoint/2010/main" val="3927993611"/>
      </p:ext>
    </p:extLst>
  </p:cSld>
  <p:clrMapOvr>
    <a:masterClrMapping/>
  </p:clrMapOvr>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217"/>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6350"/>
            <a:ext cx="12192000" cy="6845300"/>
          </a:xfrm>
          <a:prstGeom prst="rect">
            <a:avLst/>
          </a:prstGeom>
        </p:spPr>
      </p:pic>
    </p:spTree>
    <p:extLst>
      <p:ext uri="{BB962C8B-B14F-4D97-AF65-F5344CB8AC3E}">
        <p14:creationId xmlns:p14="http://schemas.microsoft.com/office/powerpoint/2010/main" val="223662323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003"/>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4" name="Grafik 3" descr="2019 WHW 001"/>
          <p:cNvPicPr>
            <a:picLocks noGrp="1" noChangeAspect="1"/>
          </p:cNvPicPr>
          <p:nvPr isPhoto="1"/>
        </p:nvPicPr>
        <p:blipFill rotWithShape="1">
          <a:blip r:embed="rId3" cstate="email">
            <a:lum/>
            <a:extLst>
              <a:ext uri="{28A0092B-C50C-407E-A947-70E740481C1C}">
                <a14:useLocalDpi xmlns:a14="http://schemas.microsoft.com/office/drawing/2010/main"/>
              </a:ext>
            </a:extLst>
          </a:blip>
          <a:srcRect/>
          <a:stretch/>
        </p:blipFill>
        <p:spPr>
          <a:xfrm>
            <a:off x="4421454" y="2515166"/>
            <a:ext cx="7468386" cy="4154366"/>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3" name="Textfeld 2"/>
          <p:cNvSpPr txBox="1"/>
          <p:nvPr/>
        </p:nvSpPr>
        <p:spPr>
          <a:xfrm>
            <a:off x="341613" y="4765119"/>
            <a:ext cx="8295861" cy="2092881"/>
          </a:xfrm>
          <a:prstGeom prst="rect">
            <a:avLst/>
          </a:prstGeom>
          <a:noFill/>
        </p:spPr>
        <p:txBody>
          <a:bodyPr wrap="none" rtlCol="0">
            <a:spAutoFit/>
          </a:bodyPr>
          <a:lstStyle/>
          <a:p>
            <a:r>
              <a:rPr lang="de-DE" sz="4000" dirty="0" smtClean="0">
                <a:latin typeface="Adobe Hebrew" panose="02040503050201020203" pitchFamily="18" charset="-79"/>
                <a:cs typeface="Adobe Hebrew" panose="02040503050201020203" pitchFamily="18" charset="-79"/>
              </a:rPr>
              <a:t>1. Tag</a:t>
            </a:r>
          </a:p>
          <a:p>
            <a:r>
              <a:rPr lang="de-DE" sz="2400" dirty="0" smtClean="0">
                <a:latin typeface="Adobe Hebrew" panose="02040503050201020203" pitchFamily="18" charset="-79"/>
                <a:cs typeface="Adobe Hebrew" panose="02040503050201020203" pitchFamily="18" charset="-79"/>
              </a:rPr>
              <a:t>Flug Charleroi – Glasgow</a:t>
            </a:r>
          </a:p>
          <a:p>
            <a:r>
              <a:rPr lang="de-DE" sz="2400" dirty="0">
                <a:latin typeface="Adobe Hebrew" panose="02040503050201020203" pitchFamily="18" charset="-79"/>
                <a:cs typeface="Adobe Hebrew" panose="02040503050201020203" pitchFamily="18" charset="-79"/>
              </a:rPr>
              <a:t>m</a:t>
            </a:r>
            <a:r>
              <a:rPr lang="de-DE" sz="2400" dirty="0" smtClean="0">
                <a:latin typeface="Adobe Hebrew" panose="02040503050201020203" pitchFamily="18" charset="-79"/>
                <a:cs typeface="Adobe Hebrew" panose="02040503050201020203" pitchFamily="18" charset="-79"/>
              </a:rPr>
              <a:t>it dem Blus nach Glasgow, dann mit dem Zug nach </a:t>
            </a:r>
            <a:r>
              <a:rPr lang="de-DE" sz="2400" dirty="0" err="1" smtClean="0">
                <a:latin typeface="Adobe Hebrew" panose="02040503050201020203" pitchFamily="18" charset="-79"/>
                <a:cs typeface="Adobe Hebrew" panose="02040503050201020203" pitchFamily="18" charset="-79"/>
              </a:rPr>
              <a:t>Milngavie</a:t>
            </a:r>
            <a:r>
              <a:rPr lang="de-DE" sz="2400" dirty="0">
                <a:latin typeface="Adobe Hebrew" panose="02040503050201020203" pitchFamily="18" charset="-79"/>
                <a:cs typeface="Adobe Hebrew" panose="02040503050201020203" pitchFamily="18" charset="-79"/>
              </a:rPr>
              <a:t/>
            </a:r>
            <a:br>
              <a:rPr lang="de-DE" sz="2400" dirty="0">
                <a:latin typeface="Adobe Hebrew" panose="02040503050201020203" pitchFamily="18" charset="-79"/>
                <a:cs typeface="Adobe Hebrew" panose="02040503050201020203" pitchFamily="18" charset="-79"/>
              </a:rPr>
            </a:br>
            <a:r>
              <a:rPr lang="de-DE" sz="2400" dirty="0" smtClean="0">
                <a:latin typeface="Adobe Hebrew" panose="02040503050201020203" pitchFamily="18" charset="-79"/>
                <a:cs typeface="Adobe Hebrew" panose="02040503050201020203" pitchFamily="18" charset="-79"/>
              </a:rPr>
              <a:t>Wanderung  </a:t>
            </a:r>
            <a:r>
              <a:rPr lang="de-DE" sz="2400" dirty="0" err="1" smtClean="0">
                <a:latin typeface="Adobe Hebrew" panose="02040503050201020203" pitchFamily="18" charset="-79"/>
                <a:cs typeface="Adobe Hebrew" panose="02040503050201020203" pitchFamily="18" charset="-79"/>
              </a:rPr>
              <a:t>Milngavie</a:t>
            </a:r>
            <a:r>
              <a:rPr lang="de-DE" sz="2400" dirty="0" smtClean="0">
                <a:latin typeface="Adobe Hebrew" panose="02040503050201020203" pitchFamily="18" charset="-79"/>
                <a:cs typeface="Adobe Hebrew" panose="02040503050201020203" pitchFamily="18" charset="-79"/>
              </a:rPr>
              <a:t> – </a:t>
            </a:r>
            <a:r>
              <a:rPr lang="de-DE" sz="2400" dirty="0" err="1" smtClean="0">
                <a:latin typeface="Adobe Hebrew" panose="02040503050201020203" pitchFamily="18" charset="-79"/>
                <a:cs typeface="Adobe Hebrew" panose="02040503050201020203" pitchFamily="18" charset="-79"/>
              </a:rPr>
              <a:t>Drymen</a:t>
            </a:r>
            <a:r>
              <a:rPr lang="de-DE" sz="2400" dirty="0" smtClean="0">
                <a:latin typeface="Adobe Hebrew" panose="02040503050201020203" pitchFamily="18" charset="-79"/>
                <a:cs typeface="Adobe Hebrew" panose="02040503050201020203" pitchFamily="18" charset="-79"/>
              </a:rPr>
              <a:t> (20 km)</a:t>
            </a:r>
          </a:p>
          <a:p>
            <a:endParaRPr lang="de-DE" dirty="0"/>
          </a:p>
        </p:txBody>
      </p:sp>
    </p:spTree>
    <p:extLst>
      <p:ext uri="{BB962C8B-B14F-4D97-AF65-F5344CB8AC3E}">
        <p14:creationId xmlns:p14="http://schemas.microsoft.com/office/powerpoint/2010/main" val="424254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026"/>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6350"/>
            <a:ext cx="12192000" cy="6845300"/>
          </a:xfrm>
          <a:prstGeom prst="rect">
            <a:avLst/>
          </a:prstGeom>
        </p:spPr>
      </p:pic>
    </p:spTree>
    <p:extLst>
      <p:ext uri="{BB962C8B-B14F-4D97-AF65-F5344CB8AC3E}">
        <p14:creationId xmlns:p14="http://schemas.microsoft.com/office/powerpoint/2010/main" val="1020357941"/>
      </p:ext>
    </p:extLst>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219"/>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1857708" y="153342"/>
            <a:ext cx="8521832" cy="639137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1734493"/>
      </p:ext>
    </p:extLst>
  </p:cSld>
  <p:clrMapOvr>
    <a:masterClrMapping/>
  </p:clrMapOvr>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220"/>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6350"/>
            <a:ext cx="12192000" cy="6845300"/>
          </a:xfrm>
          <a:prstGeom prst="rect">
            <a:avLst/>
          </a:prstGeom>
        </p:spPr>
      </p:pic>
      <p:sp>
        <p:nvSpPr>
          <p:cNvPr id="3" name="Textfeld 2"/>
          <p:cNvSpPr txBox="1"/>
          <p:nvPr/>
        </p:nvSpPr>
        <p:spPr>
          <a:xfrm>
            <a:off x="9530498" y="5637229"/>
            <a:ext cx="2073003" cy="584775"/>
          </a:xfrm>
          <a:prstGeom prst="rect">
            <a:avLst/>
          </a:prstGeom>
          <a:noFill/>
        </p:spPr>
        <p:txBody>
          <a:bodyPr wrap="none" rtlCol="0">
            <a:spAutoFit/>
          </a:bodyPr>
          <a:lstStyle/>
          <a:p>
            <a:r>
              <a:rPr lang="de-DE" sz="3200" dirty="0" err="1" smtClean="0">
                <a:latin typeface="Adobe Hebrew" panose="02040503050201020203" pitchFamily="18" charset="-79"/>
                <a:cs typeface="Adobe Hebrew" panose="02040503050201020203" pitchFamily="18" charset="-79"/>
              </a:rPr>
              <a:t>Altnafeadh</a:t>
            </a:r>
            <a:endParaRPr lang="de-DE" sz="3200" dirty="0">
              <a:latin typeface="Adobe Hebrew" panose="02040503050201020203" pitchFamily="18" charset="-79"/>
              <a:cs typeface="Adobe Hebrew" panose="02040503050201020203" pitchFamily="18" charset="-79"/>
            </a:endParaRPr>
          </a:p>
        </p:txBody>
      </p:sp>
    </p:spTree>
    <p:extLst>
      <p:ext uri="{BB962C8B-B14F-4D97-AF65-F5344CB8AC3E}">
        <p14:creationId xmlns:p14="http://schemas.microsoft.com/office/powerpoint/2010/main" val="1844075688"/>
      </p:ext>
    </p:extLst>
  </p:cSld>
  <p:clrMapOvr>
    <a:masterClrMapping/>
  </p:clrMapOvr>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221"/>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800493" y="575034"/>
            <a:ext cx="7718667" cy="5789001"/>
          </a:xfrm>
          <a:prstGeom prst="rect">
            <a:avLst/>
          </a:prstGeom>
          <a:ln w="228600" cap="sq" cmpd="thickThin">
            <a:solidFill>
              <a:srgbClr val="000000"/>
            </a:solidFill>
            <a:prstDash val="solid"/>
            <a:miter lim="800000"/>
          </a:ln>
          <a:effectLst>
            <a:innerShdw blurRad="76200">
              <a:srgbClr val="000000"/>
            </a:innerShdw>
          </a:effectLst>
        </p:spPr>
      </p:pic>
      <p:sp>
        <p:nvSpPr>
          <p:cNvPr id="3" name="Textfeld 2"/>
          <p:cNvSpPr txBox="1"/>
          <p:nvPr/>
        </p:nvSpPr>
        <p:spPr>
          <a:xfrm>
            <a:off x="9113520" y="4922520"/>
            <a:ext cx="2804159" cy="1569660"/>
          </a:xfrm>
          <a:prstGeom prst="rect">
            <a:avLst/>
          </a:prstGeom>
          <a:noFill/>
        </p:spPr>
        <p:txBody>
          <a:bodyPr wrap="square" rtlCol="0">
            <a:spAutoFit/>
          </a:bodyPr>
          <a:lstStyle/>
          <a:p>
            <a:r>
              <a:rPr lang="de-DE" sz="2400" dirty="0" smtClean="0">
                <a:latin typeface="Adobe Hebrew" panose="02040503050201020203" pitchFamily="18" charset="-79"/>
                <a:cs typeface="Adobe Hebrew" panose="02040503050201020203" pitchFamily="18" charset="-79"/>
              </a:rPr>
              <a:t>Ein uraltes Foto aus dem Bestand meiner Großmutter – oder : Photoshop…</a:t>
            </a:r>
            <a:endParaRPr lang="de-DE" sz="2400" dirty="0">
              <a:latin typeface="Adobe Hebrew" panose="02040503050201020203" pitchFamily="18" charset="-79"/>
              <a:cs typeface="Adobe Hebrew" panose="02040503050201020203" pitchFamily="18" charset="-79"/>
            </a:endParaRPr>
          </a:p>
        </p:txBody>
      </p:sp>
    </p:spTree>
    <p:extLst>
      <p:ext uri="{BB962C8B-B14F-4D97-AF65-F5344CB8AC3E}">
        <p14:creationId xmlns:p14="http://schemas.microsoft.com/office/powerpoint/2010/main" val="3072945136"/>
      </p:ext>
    </p:extLst>
  </p:cSld>
  <p:clrMapOvr>
    <a:masterClrMapping/>
  </p:clrMapOvr>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224"/>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6350"/>
            <a:ext cx="12192000" cy="6845300"/>
          </a:xfrm>
          <a:prstGeom prst="rect">
            <a:avLst/>
          </a:prstGeom>
        </p:spPr>
      </p:pic>
    </p:spTree>
    <p:extLst>
      <p:ext uri="{BB962C8B-B14F-4D97-AF65-F5344CB8AC3E}">
        <p14:creationId xmlns:p14="http://schemas.microsoft.com/office/powerpoint/2010/main" val="2061181197"/>
      </p:ext>
    </p:extLst>
  </p:cSld>
  <p:clrMapOvr>
    <a:masterClrMapping/>
  </p:clrMapOvr>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222"/>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6350"/>
            <a:ext cx="12192000" cy="6845300"/>
          </a:xfrm>
          <a:prstGeom prst="rect">
            <a:avLst/>
          </a:prstGeom>
        </p:spPr>
      </p:pic>
    </p:spTree>
    <p:extLst>
      <p:ext uri="{BB962C8B-B14F-4D97-AF65-F5344CB8AC3E}">
        <p14:creationId xmlns:p14="http://schemas.microsoft.com/office/powerpoint/2010/main" val="1210046538"/>
      </p:ext>
    </p:extLst>
  </p:cSld>
  <p:clrMapOvr>
    <a:masterClrMapping/>
  </p:clrMapOvr>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226"/>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6350"/>
            <a:ext cx="12192000" cy="6845300"/>
          </a:xfrm>
          <a:prstGeom prst="rect">
            <a:avLst/>
          </a:prstGeom>
        </p:spPr>
      </p:pic>
      <p:sp>
        <p:nvSpPr>
          <p:cNvPr id="3" name="Textfeld 2"/>
          <p:cNvSpPr txBox="1"/>
          <p:nvPr/>
        </p:nvSpPr>
        <p:spPr>
          <a:xfrm>
            <a:off x="6627044" y="243512"/>
            <a:ext cx="5434449" cy="6370975"/>
          </a:xfrm>
          <a:prstGeom prst="rect">
            <a:avLst/>
          </a:prstGeom>
          <a:solidFill>
            <a:schemeClr val="tx1">
              <a:alpha val="36000"/>
            </a:schemeClr>
          </a:solidFill>
        </p:spPr>
        <p:txBody>
          <a:bodyPr wrap="square" rtlCol="0">
            <a:spAutoFit/>
          </a:bodyPr>
          <a:lstStyle/>
          <a:p>
            <a:r>
              <a:rPr lang="de-DE" sz="2400" dirty="0" smtClean="0">
                <a:solidFill>
                  <a:schemeClr val="bg1"/>
                </a:solidFill>
                <a:latin typeface="Adobe Hebrew" panose="02040503050201020203" pitchFamily="18" charset="-79"/>
                <a:cs typeface="Adobe Hebrew" panose="02040503050201020203" pitchFamily="18" charset="-79"/>
              </a:rPr>
              <a:t>Der Anstieg von </a:t>
            </a:r>
            <a:r>
              <a:rPr lang="de-DE" sz="2400" dirty="0" err="1" smtClean="0">
                <a:solidFill>
                  <a:schemeClr val="bg1"/>
                </a:solidFill>
                <a:latin typeface="Adobe Hebrew" panose="02040503050201020203" pitchFamily="18" charset="-79"/>
                <a:cs typeface="Adobe Hebrew" panose="02040503050201020203" pitchFamily="18" charset="-79"/>
              </a:rPr>
              <a:t>Altnafeadh</a:t>
            </a:r>
            <a:r>
              <a:rPr lang="de-DE" sz="2400" dirty="0" smtClean="0">
                <a:solidFill>
                  <a:schemeClr val="bg1"/>
                </a:solidFill>
                <a:latin typeface="Adobe Hebrew" panose="02040503050201020203" pitchFamily="18" charset="-79"/>
                <a:cs typeface="Adobe Hebrew" panose="02040503050201020203" pitchFamily="18" charset="-79"/>
              </a:rPr>
              <a:t> nach </a:t>
            </a:r>
            <a:r>
              <a:rPr lang="de-DE" sz="2400" dirty="0">
                <a:solidFill>
                  <a:schemeClr val="bg1"/>
                </a:solidFill>
                <a:latin typeface="Adobe Hebrew" panose="02040503050201020203" pitchFamily="18" charset="-79"/>
                <a:cs typeface="Adobe Hebrew" panose="02040503050201020203" pitchFamily="18" charset="-79"/>
              </a:rPr>
              <a:t> </a:t>
            </a:r>
            <a:r>
              <a:rPr lang="de-DE" sz="2400" dirty="0" err="1" smtClean="0">
                <a:solidFill>
                  <a:schemeClr val="bg1"/>
                </a:solidFill>
                <a:latin typeface="Adobe Hebrew" panose="02040503050201020203" pitchFamily="18" charset="-79"/>
                <a:cs typeface="Adobe Hebrew" panose="02040503050201020203" pitchFamily="18" charset="-79"/>
              </a:rPr>
              <a:t>Kinlochleven</a:t>
            </a:r>
            <a:r>
              <a:rPr lang="de-DE" sz="2400" dirty="0" smtClean="0">
                <a:solidFill>
                  <a:schemeClr val="bg1"/>
                </a:solidFill>
                <a:latin typeface="Adobe Hebrew" panose="02040503050201020203" pitchFamily="18" charset="-79"/>
                <a:cs typeface="Adobe Hebrew" panose="02040503050201020203" pitchFamily="18" charset="-79"/>
              </a:rPr>
              <a:t> wurde ,,</a:t>
            </a:r>
            <a:r>
              <a:rPr lang="de-DE" sz="2400" b="1" u="sng" dirty="0" smtClean="0">
                <a:solidFill>
                  <a:schemeClr val="bg1"/>
                </a:solidFill>
                <a:latin typeface="Adobe Hebrew" panose="02040503050201020203" pitchFamily="18" charset="-79"/>
                <a:cs typeface="Adobe Hebrew" panose="02040503050201020203" pitchFamily="18" charset="-79"/>
              </a:rPr>
              <a:t>The </a:t>
            </a:r>
            <a:r>
              <a:rPr lang="de-DE" sz="2400" b="1" u="sng" dirty="0" err="1" smtClean="0">
                <a:solidFill>
                  <a:schemeClr val="bg1"/>
                </a:solidFill>
                <a:latin typeface="Adobe Hebrew" panose="02040503050201020203" pitchFamily="18" charset="-79"/>
                <a:cs typeface="Adobe Hebrew" panose="02040503050201020203" pitchFamily="18" charset="-79"/>
              </a:rPr>
              <a:t>devil‘s</a:t>
            </a:r>
            <a:r>
              <a:rPr lang="de-DE" sz="2400" b="1" u="sng" dirty="0" smtClean="0">
                <a:solidFill>
                  <a:schemeClr val="bg1"/>
                </a:solidFill>
                <a:latin typeface="Adobe Hebrew" panose="02040503050201020203" pitchFamily="18" charset="-79"/>
                <a:cs typeface="Adobe Hebrew" panose="02040503050201020203" pitchFamily="18" charset="-79"/>
              </a:rPr>
              <a:t> </a:t>
            </a:r>
            <a:r>
              <a:rPr lang="de-DE" sz="2400" b="1" u="sng" dirty="0" err="1" smtClean="0">
                <a:solidFill>
                  <a:schemeClr val="bg1"/>
                </a:solidFill>
                <a:latin typeface="Adobe Hebrew" panose="02040503050201020203" pitchFamily="18" charset="-79"/>
                <a:cs typeface="Adobe Hebrew" panose="02040503050201020203" pitchFamily="18" charset="-79"/>
              </a:rPr>
              <a:t>staircase</a:t>
            </a:r>
            <a:r>
              <a:rPr lang="de-DE" sz="2400" dirty="0" smtClean="0">
                <a:solidFill>
                  <a:schemeClr val="bg1"/>
                </a:solidFill>
                <a:latin typeface="Adobe Hebrew" panose="02040503050201020203" pitchFamily="18" charset="-79"/>
                <a:cs typeface="Adobe Hebrew" panose="02040503050201020203" pitchFamily="18" charset="-79"/>
              </a:rPr>
              <a:t>“, die </a:t>
            </a:r>
            <a:r>
              <a:rPr lang="de-DE" sz="2400" dirty="0">
                <a:solidFill>
                  <a:schemeClr val="bg1"/>
                </a:solidFill>
                <a:latin typeface="Adobe Hebrew" panose="02040503050201020203" pitchFamily="18" charset="-79"/>
                <a:cs typeface="Adobe Hebrew" panose="02040503050201020203" pitchFamily="18" charset="-79"/>
              </a:rPr>
              <a:t>Treppe des Teufels </a:t>
            </a:r>
            <a:r>
              <a:rPr lang="de-DE" sz="2400" dirty="0" smtClean="0">
                <a:solidFill>
                  <a:schemeClr val="bg1"/>
                </a:solidFill>
                <a:latin typeface="Adobe Hebrew" panose="02040503050201020203" pitchFamily="18" charset="-79"/>
                <a:cs typeface="Adobe Hebrew" panose="02040503050201020203" pitchFamily="18" charset="-79"/>
              </a:rPr>
              <a:t>genannt.</a:t>
            </a:r>
          </a:p>
          <a:p>
            <a:r>
              <a:rPr lang="de-DE" sz="2400" dirty="0" smtClean="0">
                <a:solidFill>
                  <a:schemeClr val="bg1"/>
                </a:solidFill>
                <a:latin typeface="Adobe Hebrew" panose="02040503050201020203" pitchFamily="18" charset="-79"/>
                <a:cs typeface="Adobe Hebrew" panose="02040503050201020203" pitchFamily="18" charset="-79"/>
              </a:rPr>
              <a:t>Dieser Name stammt </a:t>
            </a:r>
            <a:r>
              <a:rPr lang="de-DE" sz="2400" dirty="0">
                <a:solidFill>
                  <a:schemeClr val="bg1"/>
                </a:solidFill>
                <a:latin typeface="Adobe Hebrew" panose="02040503050201020203" pitchFamily="18" charset="-79"/>
                <a:cs typeface="Adobe Hebrew" panose="02040503050201020203" pitchFamily="18" charset="-79"/>
              </a:rPr>
              <a:t>ursprünglich </a:t>
            </a:r>
            <a:r>
              <a:rPr lang="de-DE" sz="2400" dirty="0" smtClean="0">
                <a:solidFill>
                  <a:schemeClr val="bg1"/>
                </a:solidFill>
                <a:latin typeface="Adobe Hebrew" panose="02040503050201020203" pitchFamily="18" charset="-79"/>
                <a:cs typeface="Adobe Hebrew" panose="02040503050201020203" pitchFamily="18" charset="-79"/>
              </a:rPr>
              <a:t>von </a:t>
            </a:r>
            <a:r>
              <a:rPr lang="de-DE" sz="2400" dirty="0">
                <a:solidFill>
                  <a:schemeClr val="bg1"/>
                </a:solidFill>
                <a:latin typeface="Adobe Hebrew" panose="02040503050201020203" pitchFamily="18" charset="-79"/>
                <a:cs typeface="Adobe Hebrew" panose="02040503050201020203" pitchFamily="18" charset="-79"/>
              </a:rPr>
              <a:t>den </a:t>
            </a:r>
            <a:r>
              <a:rPr lang="de-DE" sz="2400" dirty="0" smtClean="0">
                <a:solidFill>
                  <a:schemeClr val="bg1"/>
                </a:solidFill>
                <a:latin typeface="Adobe Hebrew" panose="02040503050201020203" pitchFamily="18" charset="-79"/>
                <a:cs typeface="Adobe Hebrew" panose="02040503050201020203" pitchFamily="18" charset="-79"/>
              </a:rPr>
              <a:t>Soldaten, </a:t>
            </a:r>
            <a:r>
              <a:rPr lang="de-DE" sz="2400" dirty="0">
                <a:solidFill>
                  <a:schemeClr val="bg1"/>
                </a:solidFill>
                <a:latin typeface="Adobe Hebrew" panose="02040503050201020203" pitchFamily="18" charset="-79"/>
                <a:cs typeface="Adobe Hebrew" panose="02040503050201020203" pitchFamily="18" charset="-79"/>
              </a:rPr>
              <a:t>die </a:t>
            </a:r>
            <a:r>
              <a:rPr lang="de-DE" sz="2400" dirty="0" smtClean="0">
                <a:solidFill>
                  <a:schemeClr val="bg1"/>
                </a:solidFill>
                <a:latin typeface="Adobe Hebrew" panose="02040503050201020203" pitchFamily="18" charset="-79"/>
                <a:cs typeface="Adobe Hebrew" panose="02040503050201020203" pitchFamily="18" charset="-79"/>
              </a:rPr>
              <a:t>für das Straßenbau- </a:t>
            </a:r>
            <a:r>
              <a:rPr lang="de-DE" sz="2400" dirty="0" err="1" smtClean="0">
                <a:solidFill>
                  <a:schemeClr val="bg1"/>
                </a:solidFill>
                <a:latin typeface="Adobe Hebrew" panose="02040503050201020203" pitchFamily="18" charset="-79"/>
                <a:cs typeface="Adobe Hebrew" panose="02040503050201020203" pitchFamily="18" charset="-79"/>
              </a:rPr>
              <a:t>programm</a:t>
            </a:r>
            <a:r>
              <a:rPr lang="de-DE" sz="2400" dirty="0" smtClean="0">
                <a:solidFill>
                  <a:schemeClr val="bg1"/>
                </a:solidFill>
                <a:latin typeface="Adobe Hebrew" panose="02040503050201020203" pitchFamily="18" charset="-79"/>
                <a:cs typeface="Adobe Hebrew" panose="02040503050201020203" pitchFamily="18" charset="-79"/>
              </a:rPr>
              <a:t> </a:t>
            </a:r>
            <a:r>
              <a:rPr lang="de-DE" sz="2400" dirty="0">
                <a:solidFill>
                  <a:schemeClr val="bg1"/>
                </a:solidFill>
                <a:latin typeface="Adobe Hebrew" panose="02040503050201020203" pitchFamily="18" charset="-79"/>
                <a:cs typeface="Adobe Hebrew" panose="02040503050201020203" pitchFamily="18" charset="-79"/>
              </a:rPr>
              <a:t>von General Wade </a:t>
            </a:r>
            <a:r>
              <a:rPr lang="de-DE" sz="2400" dirty="0" smtClean="0">
                <a:solidFill>
                  <a:schemeClr val="bg1"/>
                </a:solidFill>
                <a:latin typeface="Adobe Hebrew" panose="02040503050201020203" pitchFamily="18" charset="-79"/>
                <a:cs typeface="Adobe Hebrew" panose="02040503050201020203" pitchFamily="18" charset="-79"/>
              </a:rPr>
              <a:t>arbeiteten. Der Transport von </a:t>
            </a:r>
            <a:r>
              <a:rPr lang="de-DE" sz="2400" dirty="0">
                <a:solidFill>
                  <a:schemeClr val="bg1"/>
                </a:solidFill>
                <a:latin typeface="Adobe Hebrew" panose="02040503050201020203" pitchFamily="18" charset="-79"/>
                <a:cs typeface="Adobe Hebrew" panose="02040503050201020203" pitchFamily="18" charset="-79"/>
              </a:rPr>
              <a:t>Baustoffen </a:t>
            </a:r>
            <a:r>
              <a:rPr lang="de-DE" sz="2400" dirty="0" smtClean="0">
                <a:solidFill>
                  <a:schemeClr val="bg1"/>
                </a:solidFill>
                <a:latin typeface="Adobe Hebrew" panose="02040503050201020203" pitchFamily="18" charset="-79"/>
                <a:cs typeface="Adobe Hebrew" panose="02040503050201020203" pitchFamily="18" charset="-79"/>
              </a:rPr>
              <a:t>auf  dieser </a:t>
            </a:r>
            <a:r>
              <a:rPr lang="de-DE" sz="2400" dirty="0">
                <a:solidFill>
                  <a:schemeClr val="bg1"/>
                </a:solidFill>
                <a:latin typeface="Adobe Hebrew" panose="02040503050201020203" pitchFamily="18" charset="-79"/>
                <a:cs typeface="Adobe Hebrew" panose="02040503050201020203" pitchFamily="18" charset="-79"/>
              </a:rPr>
              <a:t>Strecke </a:t>
            </a:r>
            <a:r>
              <a:rPr lang="de-DE" sz="2400" dirty="0" smtClean="0">
                <a:solidFill>
                  <a:schemeClr val="bg1"/>
                </a:solidFill>
                <a:latin typeface="Adobe Hebrew" panose="02040503050201020203" pitchFamily="18" charset="-79"/>
                <a:cs typeface="Adobe Hebrew" panose="02040503050201020203" pitchFamily="18" charset="-79"/>
              </a:rPr>
              <a:t>war </a:t>
            </a:r>
            <a:r>
              <a:rPr lang="de-DE" sz="2400" dirty="0">
                <a:solidFill>
                  <a:schemeClr val="bg1"/>
                </a:solidFill>
                <a:latin typeface="Adobe Hebrew" panose="02040503050201020203" pitchFamily="18" charset="-79"/>
                <a:cs typeface="Adobe Hebrew" panose="02040503050201020203" pitchFamily="18" charset="-79"/>
              </a:rPr>
              <a:t>nicht </a:t>
            </a:r>
            <a:r>
              <a:rPr lang="de-DE" sz="2400" dirty="0" smtClean="0">
                <a:solidFill>
                  <a:schemeClr val="bg1"/>
                </a:solidFill>
                <a:latin typeface="Adobe Hebrew" panose="02040503050201020203" pitchFamily="18" charset="-79"/>
                <a:cs typeface="Adobe Hebrew" panose="02040503050201020203" pitchFamily="18" charset="-79"/>
              </a:rPr>
              <a:t>gerade beliebt</a:t>
            </a:r>
            <a:r>
              <a:rPr lang="de-DE" sz="2400" dirty="0">
                <a:solidFill>
                  <a:schemeClr val="bg1"/>
                </a:solidFill>
                <a:latin typeface="Adobe Hebrew" panose="02040503050201020203" pitchFamily="18" charset="-79"/>
                <a:cs typeface="Adobe Hebrew" panose="02040503050201020203" pitchFamily="18" charset="-79"/>
              </a:rPr>
              <a:t>! </a:t>
            </a:r>
            <a:r>
              <a:rPr lang="de-DE" sz="2400" dirty="0" smtClean="0">
                <a:solidFill>
                  <a:schemeClr val="bg1"/>
                </a:solidFill>
                <a:latin typeface="Adobe Hebrew" panose="02040503050201020203" pitchFamily="18" charset="-79"/>
                <a:cs typeface="Adobe Hebrew" panose="02040503050201020203" pitchFamily="18" charset="-79"/>
              </a:rPr>
              <a:t/>
            </a:r>
            <a:br>
              <a:rPr lang="de-DE" sz="2400" dirty="0" smtClean="0">
                <a:solidFill>
                  <a:schemeClr val="bg1"/>
                </a:solidFill>
                <a:latin typeface="Adobe Hebrew" panose="02040503050201020203" pitchFamily="18" charset="-79"/>
                <a:cs typeface="Adobe Hebrew" panose="02040503050201020203" pitchFamily="18" charset="-79"/>
              </a:rPr>
            </a:br>
            <a:r>
              <a:rPr lang="de-DE" sz="2400" dirty="0" smtClean="0">
                <a:solidFill>
                  <a:schemeClr val="bg1"/>
                </a:solidFill>
                <a:latin typeface="Adobe Hebrew" panose="02040503050201020203" pitchFamily="18" charset="-79"/>
                <a:cs typeface="Adobe Hebrew" panose="02040503050201020203" pitchFamily="18" charset="-79"/>
              </a:rPr>
              <a:t>Der </a:t>
            </a:r>
            <a:r>
              <a:rPr lang="de-DE" sz="2400" dirty="0">
                <a:solidFill>
                  <a:schemeClr val="bg1"/>
                </a:solidFill>
                <a:latin typeface="Adobe Hebrew" panose="02040503050201020203" pitchFamily="18" charset="-79"/>
                <a:cs typeface="Adobe Hebrew" panose="02040503050201020203" pitchFamily="18" charset="-79"/>
              </a:rPr>
              <a:t>Name </a:t>
            </a:r>
            <a:r>
              <a:rPr lang="de-DE" sz="2400" dirty="0" smtClean="0">
                <a:solidFill>
                  <a:schemeClr val="bg1"/>
                </a:solidFill>
                <a:latin typeface="Adobe Hebrew" panose="02040503050201020203" pitchFamily="18" charset="-79"/>
                <a:cs typeface="Adobe Hebrew" panose="02040503050201020203" pitchFamily="18" charset="-79"/>
              </a:rPr>
              <a:t>verewigte sich dann durch die Arbeiter des </a:t>
            </a:r>
            <a:r>
              <a:rPr lang="de-DE" sz="2400" dirty="0" err="1" smtClean="0">
                <a:solidFill>
                  <a:schemeClr val="bg1"/>
                </a:solidFill>
                <a:latin typeface="Adobe Hebrew" panose="02040503050201020203" pitchFamily="18" charset="-79"/>
                <a:cs typeface="Adobe Hebrew" panose="02040503050201020203" pitchFamily="18" charset="-79"/>
              </a:rPr>
              <a:t>Blackwater</a:t>
            </a:r>
            <a:r>
              <a:rPr lang="de-DE" sz="2400" dirty="0" smtClean="0">
                <a:solidFill>
                  <a:schemeClr val="bg1"/>
                </a:solidFill>
                <a:latin typeface="Adobe Hebrew" panose="02040503050201020203" pitchFamily="18" charset="-79"/>
                <a:cs typeface="Adobe Hebrew" panose="02040503050201020203" pitchFamily="18" charset="-79"/>
              </a:rPr>
              <a:t> Staudamms und der Aluminiumfabrik in </a:t>
            </a:r>
            <a:r>
              <a:rPr lang="de-DE" sz="2400" dirty="0" err="1" smtClean="0">
                <a:solidFill>
                  <a:schemeClr val="bg1"/>
                </a:solidFill>
                <a:latin typeface="Adobe Hebrew" panose="02040503050201020203" pitchFamily="18" charset="-79"/>
                <a:cs typeface="Adobe Hebrew" panose="02040503050201020203" pitchFamily="18" charset="-79"/>
              </a:rPr>
              <a:t>Kinlochleven</a:t>
            </a:r>
            <a:r>
              <a:rPr lang="de-DE" sz="2400" dirty="0" smtClean="0">
                <a:solidFill>
                  <a:schemeClr val="bg1"/>
                </a:solidFill>
                <a:latin typeface="Adobe Hebrew" panose="02040503050201020203" pitchFamily="18" charset="-79"/>
                <a:cs typeface="Adobe Hebrew" panose="02040503050201020203" pitchFamily="18" charset="-79"/>
              </a:rPr>
              <a:t> auf dem Weg zum </a:t>
            </a:r>
            <a:r>
              <a:rPr lang="de-DE" sz="2400" dirty="0">
                <a:solidFill>
                  <a:schemeClr val="bg1"/>
                </a:solidFill>
                <a:latin typeface="Adobe Hebrew" panose="02040503050201020203" pitchFamily="18" charset="-79"/>
                <a:cs typeface="Adobe Hebrew" panose="02040503050201020203" pitchFamily="18" charset="-79"/>
              </a:rPr>
              <a:t>Kings House </a:t>
            </a:r>
            <a:r>
              <a:rPr lang="de-DE" sz="2400" dirty="0" smtClean="0">
                <a:solidFill>
                  <a:schemeClr val="bg1"/>
                </a:solidFill>
                <a:latin typeface="Adobe Hebrew" panose="02040503050201020203" pitchFamily="18" charset="-79"/>
                <a:cs typeface="Adobe Hebrew" panose="02040503050201020203" pitchFamily="18" charset="-79"/>
              </a:rPr>
              <a:t>Hotel -  wobei sich der Rückweg nach einigen Pints als noch schwieriger als der Hinweg erwies – im Winter eben als „Fahrstuhl zur Hölle“….</a:t>
            </a:r>
            <a:endParaRPr lang="de-DE" sz="2400" dirty="0">
              <a:solidFill>
                <a:schemeClr val="bg1"/>
              </a:solidFill>
              <a:latin typeface="Adobe Hebrew" panose="02040503050201020203" pitchFamily="18" charset="-79"/>
              <a:cs typeface="Adobe Hebrew" panose="02040503050201020203" pitchFamily="18" charset="-79"/>
            </a:endParaRPr>
          </a:p>
        </p:txBody>
      </p:sp>
    </p:spTree>
    <p:extLst>
      <p:ext uri="{BB962C8B-B14F-4D97-AF65-F5344CB8AC3E}">
        <p14:creationId xmlns:p14="http://schemas.microsoft.com/office/powerpoint/2010/main" val="1725293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227"/>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6350"/>
            <a:ext cx="12192000" cy="6845300"/>
          </a:xfrm>
          <a:prstGeom prst="rect">
            <a:avLst/>
          </a:prstGeom>
        </p:spPr>
      </p:pic>
      <p:sp>
        <p:nvSpPr>
          <p:cNvPr id="4" name="Textfeld 3"/>
          <p:cNvSpPr txBox="1"/>
          <p:nvPr/>
        </p:nvSpPr>
        <p:spPr>
          <a:xfrm>
            <a:off x="121920" y="304800"/>
            <a:ext cx="6938118" cy="584775"/>
          </a:xfrm>
          <a:prstGeom prst="rect">
            <a:avLst/>
          </a:prstGeom>
          <a:noFill/>
        </p:spPr>
        <p:txBody>
          <a:bodyPr wrap="none" rtlCol="0">
            <a:spAutoFit/>
          </a:bodyPr>
          <a:lstStyle/>
          <a:p>
            <a:r>
              <a:rPr lang="de-DE" sz="3200" dirty="0" smtClean="0">
                <a:latin typeface="Adobe Hebrew" panose="02040503050201020203" pitchFamily="18" charset="-79"/>
                <a:cs typeface="Adobe Hebrew" panose="02040503050201020203" pitchFamily="18" charset="-79"/>
              </a:rPr>
              <a:t>Blick vom Stob </a:t>
            </a:r>
            <a:r>
              <a:rPr lang="de-DE" sz="3200" dirty="0" err="1" smtClean="0">
                <a:latin typeface="Adobe Hebrew" panose="02040503050201020203" pitchFamily="18" charset="-79"/>
                <a:cs typeface="Adobe Hebrew" panose="02040503050201020203" pitchFamily="18" charset="-79"/>
              </a:rPr>
              <a:t>Mhic</a:t>
            </a:r>
            <a:r>
              <a:rPr lang="de-DE" sz="3200" dirty="0" smtClean="0">
                <a:latin typeface="Adobe Hebrew" panose="02040503050201020203" pitchFamily="18" charset="-79"/>
                <a:cs typeface="Adobe Hebrew" panose="02040503050201020203" pitchFamily="18" charset="-79"/>
              </a:rPr>
              <a:t> </a:t>
            </a:r>
            <a:r>
              <a:rPr lang="de-DE" sz="3200" dirty="0" err="1" smtClean="0">
                <a:latin typeface="Adobe Hebrew" panose="02040503050201020203" pitchFamily="18" charset="-79"/>
                <a:cs typeface="Adobe Hebrew" panose="02040503050201020203" pitchFamily="18" charset="-79"/>
              </a:rPr>
              <a:t>Mhartuin</a:t>
            </a:r>
            <a:r>
              <a:rPr lang="de-DE" sz="3200" dirty="0" smtClean="0">
                <a:latin typeface="Adobe Hebrew" panose="02040503050201020203" pitchFamily="18" charset="-79"/>
                <a:cs typeface="Adobe Hebrew" panose="02040503050201020203" pitchFamily="18" charset="-79"/>
              </a:rPr>
              <a:t> (716m) </a:t>
            </a:r>
            <a:endParaRPr lang="de-DE" sz="3200" dirty="0">
              <a:latin typeface="Adobe Hebrew" panose="02040503050201020203" pitchFamily="18" charset="-79"/>
              <a:cs typeface="Adobe Hebrew" panose="02040503050201020203" pitchFamily="18" charset="-79"/>
            </a:endParaRPr>
          </a:p>
        </p:txBody>
      </p:sp>
    </p:spTree>
    <p:extLst>
      <p:ext uri="{BB962C8B-B14F-4D97-AF65-F5344CB8AC3E}">
        <p14:creationId xmlns:p14="http://schemas.microsoft.com/office/powerpoint/2010/main" val="3875451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1500"/>
                                        <p:tgtEl>
                                          <p:spTgt spid="4"/>
                                        </p:tgtEl>
                                      </p:cBhvr>
                                    </p:animEffect>
                                    <p:set>
                                      <p:cBhvr>
                                        <p:cTn id="7" dur="1" fill="hold">
                                          <p:stCondLst>
                                            <p:cond delay="1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228"/>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6350"/>
            <a:ext cx="12192000" cy="6845300"/>
          </a:xfrm>
          <a:prstGeom prst="rect">
            <a:avLst/>
          </a:prstGeom>
        </p:spPr>
      </p:pic>
    </p:spTree>
    <p:extLst>
      <p:ext uri="{BB962C8B-B14F-4D97-AF65-F5344CB8AC3E}">
        <p14:creationId xmlns:p14="http://schemas.microsoft.com/office/powerpoint/2010/main" val="3705136361"/>
      </p:ext>
    </p:extLst>
  </p:cSld>
  <p:clrMapOvr>
    <a:masterClrMapping/>
  </p:clrMapOvr>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231"/>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6350"/>
            <a:ext cx="12192000" cy="6845300"/>
          </a:xfrm>
          <a:prstGeom prst="rect">
            <a:avLst/>
          </a:prstGeom>
        </p:spPr>
      </p:pic>
    </p:spTree>
    <p:extLst>
      <p:ext uri="{BB962C8B-B14F-4D97-AF65-F5344CB8AC3E}">
        <p14:creationId xmlns:p14="http://schemas.microsoft.com/office/powerpoint/2010/main" val="1435997422"/>
      </p:ext>
    </p:extLst>
  </p:cSld>
  <p:clrMapOvr>
    <a:masterClrMapping/>
  </p:clrMapOvr>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229"/>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6350"/>
            <a:ext cx="12192000" cy="6845300"/>
          </a:xfrm>
          <a:prstGeom prst="rect">
            <a:avLst/>
          </a:prstGeom>
        </p:spPr>
      </p:pic>
    </p:spTree>
    <p:extLst>
      <p:ext uri="{BB962C8B-B14F-4D97-AF65-F5344CB8AC3E}">
        <p14:creationId xmlns:p14="http://schemas.microsoft.com/office/powerpoint/2010/main" val="10146177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027"/>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6350"/>
            <a:ext cx="12192000" cy="6845300"/>
          </a:xfrm>
          <a:prstGeom prst="rect">
            <a:avLst/>
          </a:prstGeom>
        </p:spPr>
      </p:pic>
    </p:spTree>
    <p:extLst>
      <p:ext uri="{BB962C8B-B14F-4D97-AF65-F5344CB8AC3E}">
        <p14:creationId xmlns:p14="http://schemas.microsoft.com/office/powerpoint/2010/main" val="4200331099"/>
      </p:ext>
    </p:extLst>
  </p:cSld>
  <p:clrMapOvr>
    <a:masterClrMapping/>
  </p:clrMapOvr>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2019 WHW 468">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Textfeld 2"/>
          <p:cNvSpPr txBox="1"/>
          <p:nvPr/>
        </p:nvSpPr>
        <p:spPr>
          <a:xfrm>
            <a:off x="219070" y="289560"/>
            <a:ext cx="5876930" cy="584775"/>
          </a:xfrm>
          <a:prstGeom prst="rect">
            <a:avLst/>
          </a:prstGeom>
          <a:noFill/>
        </p:spPr>
        <p:txBody>
          <a:bodyPr wrap="none" rtlCol="0">
            <a:spAutoFit/>
          </a:bodyPr>
          <a:lstStyle/>
          <a:p>
            <a:r>
              <a:rPr lang="de-DE" sz="3200" dirty="0" smtClean="0">
                <a:latin typeface="Adobe Hebrew" panose="02040503050201020203" pitchFamily="18" charset="-79"/>
                <a:cs typeface="Adobe Hebrew" panose="02040503050201020203" pitchFamily="18" charset="-79"/>
              </a:rPr>
              <a:t>…ziemlich windig – man </a:t>
            </a:r>
            <a:r>
              <a:rPr lang="de-DE" sz="3200" dirty="0" err="1" smtClean="0">
                <a:latin typeface="Adobe Hebrew" panose="02040503050201020203" pitchFamily="18" charset="-79"/>
                <a:cs typeface="Adobe Hebrew" panose="02040503050201020203" pitchFamily="18" charset="-79"/>
              </a:rPr>
              <a:t>hört‘s</a:t>
            </a:r>
            <a:r>
              <a:rPr lang="de-DE" sz="3200" dirty="0" smtClean="0">
                <a:latin typeface="Adobe Hebrew" panose="02040503050201020203" pitchFamily="18" charset="-79"/>
                <a:cs typeface="Adobe Hebrew" panose="02040503050201020203" pitchFamily="18" charset="-79"/>
              </a:rPr>
              <a:t> !!</a:t>
            </a:r>
            <a:endParaRPr lang="de-DE" sz="3200" dirty="0">
              <a:latin typeface="Adobe Hebrew" panose="02040503050201020203" pitchFamily="18" charset="-79"/>
              <a:cs typeface="Adobe Hebrew" panose="02040503050201020203" pitchFamily="18" charset="-79"/>
            </a:endParaRPr>
          </a:p>
        </p:txBody>
      </p:sp>
    </p:spTree>
    <p:extLst>
      <p:ext uri="{BB962C8B-B14F-4D97-AF65-F5344CB8AC3E}">
        <p14:creationId xmlns:p14="http://schemas.microsoft.com/office/powerpoint/2010/main" val="3799228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71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771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232"/>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6350"/>
            <a:ext cx="12192000" cy="6845300"/>
          </a:xfrm>
          <a:prstGeom prst="rect">
            <a:avLst/>
          </a:prstGeom>
        </p:spPr>
      </p:pic>
    </p:spTree>
    <p:extLst>
      <p:ext uri="{BB962C8B-B14F-4D97-AF65-F5344CB8AC3E}">
        <p14:creationId xmlns:p14="http://schemas.microsoft.com/office/powerpoint/2010/main" val="2167286963"/>
      </p:ext>
    </p:extLst>
  </p:cSld>
  <p:clrMapOvr>
    <a:masterClrMapping/>
  </p:clrMapOvr>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230"/>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6350"/>
            <a:ext cx="12192000" cy="6845300"/>
          </a:xfrm>
          <a:prstGeom prst="rect">
            <a:avLst/>
          </a:prstGeom>
        </p:spPr>
      </p:pic>
    </p:spTree>
    <p:extLst>
      <p:ext uri="{BB962C8B-B14F-4D97-AF65-F5344CB8AC3E}">
        <p14:creationId xmlns:p14="http://schemas.microsoft.com/office/powerpoint/2010/main" val="2750710237"/>
      </p:ext>
    </p:extLst>
  </p:cSld>
  <p:clrMapOvr>
    <a:masterClrMapping/>
  </p:clrMapOvr>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233"/>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6350"/>
            <a:ext cx="12192000" cy="6845300"/>
          </a:xfrm>
          <a:prstGeom prst="rect">
            <a:avLst/>
          </a:prstGeom>
        </p:spPr>
      </p:pic>
    </p:spTree>
    <p:extLst>
      <p:ext uri="{BB962C8B-B14F-4D97-AF65-F5344CB8AC3E}">
        <p14:creationId xmlns:p14="http://schemas.microsoft.com/office/powerpoint/2010/main" val="2108210334"/>
      </p:ext>
    </p:extLst>
  </p:cSld>
  <p:clrMapOvr>
    <a:masterClrMapping/>
  </p:clrMapOvr>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234"/>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6350"/>
            <a:ext cx="12192000" cy="6845300"/>
          </a:xfrm>
          <a:prstGeom prst="rect">
            <a:avLst/>
          </a:prstGeom>
        </p:spPr>
      </p:pic>
    </p:spTree>
    <p:extLst>
      <p:ext uri="{BB962C8B-B14F-4D97-AF65-F5344CB8AC3E}">
        <p14:creationId xmlns:p14="http://schemas.microsoft.com/office/powerpoint/2010/main" val="3335686813"/>
      </p:ext>
    </p:extLst>
  </p:cSld>
  <p:clrMapOvr>
    <a:masterClrMapping/>
  </p:clrMapOvr>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236"/>
          <p:cNvPicPr>
            <a:picLocks noGrp="1" noChangeAspect="1"/>
          </p:cNvPicPr>
          <p:nvPr isPhoto="1"/>
        </p:nvPicPr>
        <p:blipFill rotWithShape="1">
          <a:blip r:embed="rId2" cstate="email">
            <a:lum/>
            <a:extLst>
              <a:ext uri="{28A0092B-C50C-407E-A947-70E740481C1C}">
                <a14:useLocalDpi xmlns:a14="http://schemas.microsoft.com/office/drawing/2010/main"/>
              </a:ext>
            </a:extLst>
          </a:blip>
          <a:srcRect/>
          <a:stretch/>
        </p:blipFill>
        <p:spPr>
          <a:xfrm>
            <a:off x="0" y="9832"/>
            <a:ext cx="12192000" cy="6848169"/>
          </a:xfrm>
          <a:prstGeom prst="rect">
            <a:avLst/>
          </a:prstGeom>
        </p:spPr>
      </p:pic>
      <p:sp>
        <p:nvSpPr>
          <p:cNvPr id="3" name="Textfeld 2"/>
          <p:cNvSpPr txBox="1"/>
          <p:nvPr/>
        </p:nvSpPr>
        <p:spPr>
          <a:xfrm>
            <a:off x="365760" y="5059680"/>
            <a:ext cx="6718506" cy="1569660"/>
          </a:xfrm>
          <a:prstGeom prst="rect">
            <a:avLst/>
          </a:prstGeom>
          <a:noFill/>
        </p:spPr>
        <p:txBody>
          <a:bodyPr wrap="none" rtlCol="0">
            <a:spAutoFit/>
          </a:bodyPr>
          <a:lstStyle/>
          <a:p>
            <a:r>
              <a:rPr lang="de-DE" sz="3200" dirty="0" smtClean="0">
                <a:latin typeface="Adobe Hebrew" panose="02040503050201020203" pitchFamily="18" charset="-79"/>
                <a:cs typeface="Adobe Hebrew" panose="02040503050201020203" pitchFamily="18" charset="-79"/>
              </a:rPr>
              <a:t>Rauch ! </a:t>
            </a:r>
            <a:br>
              <a:rPr lang="de-DE" sz="3200" dirty="0" smtClean="0">
                <a:latin typeface="Adobe Hebrew" panose="02040503050201020203" pitchFamily="18" charset="-79"/>
                <a:cs typeface="Adobe Hebrew" panose="02040503050201020203" pitchFamily="18" charset="-79"/>
              </a:rPr>
            </a:br>
            <a:r>
              <a:rPr lang="de-DE" sz="3200" dirty="0" smtClean="0">
                <a:latin typeface="Adobe Hebrew" panose="02040503050201020203" pitchFamily="18" charset="-79"/>
                <a:cs typeface="Adobe Hebrew" panose="02040503050201020203" pitchFamily="18" charset="-79"/>
              </a:rPr>
              <a:t>Das Aluminiumwerk in </a:t>
            </a:r>
            <a:r>
              <a:rPr lang="de-DE" sz="3200" dirty="0" err="1" smtClean="0">
                <a:latin typeface="Adobe Hebrew" panose="02040503050201020203" pitchFamily="18" charset="-79"/>
                <a:cs typeface="Adobe Hebrew" panose="02040503050201020203" pitchFamily="18" charset="-79"/>
              </a:rPr>
              <a:t>Kinlochleven</a:t>
            </a:r>
            <a:r>
              <a:rPr lang="de-DE" sz="3200" dirty="0" smtClean="0">
                <a:latin typeface="Adobe Hebrew" panose="02040503050201020203" pitchFamily="18" charset="-79"/>
                <a:cs typeface="Adobe Hebrew" panose="02040503050201020203" pitchFamily="18" charset="-79"/>
              </a:rPr>
              <a:t>?</a:t>
            </a:r>
          </a:p>
          <a:p>
            <a:r>
              <a:rPr lang="de-DE" sz="3200" dirty="0" smtClean="0">
                <a:latin typeface="Adobe Hebrew" panose="02040503050201020203" pitchFamily="18" charset="-79"/>
                <a:cs typeface="Adobe Hebrew" panose="02040503050201020203" pitchFamily="18" charset="-79"/>
              </a:rPr>
              <a:t>Ist doch seit 20 Jahren geschlossen ?!</a:t>
            </a:r>
            <a:endParaRPr lang="de-DE" sz="3200" dirty="0">
              <a:latin typeface="Adobe Hebrew" panose="02040503050201020203" pitchFamily="18" charset="-79"/>
              <a:cs typeface="Adobe Hebrew" panose="02040503050201020203" pitchFamily="18" charset="-79"/>
            </a:endParaRPr>
          </a:p>
        </p:txBody>
      </p:sp>
    </p:spTree>
    <p:extLst>
      <p:ext uri="{BB962C8B-B14F-4D97-AF65-F5344CB8AC3E}">
        <p14:creationId xmlns:p14="http://schemas.microsoft.com/office/powerpoint/2010/main" val="3673678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1750"/>
                                        <p:tgtEl>
                                          <p:spTgt spid="3"/>
                                        </p:tgtEl>
                                      </p:cBhvr>
                                    </p:animEffect>
                                    <p:set>
                                      <p:cBhvr>
                                        <p:cTn id="7" dur="1" fill="hold">
                                          <p:stCondLst>
                                            <p:cond delay="174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237"/>
          <p:cNvPicPr>
            <a:picLocks noGrp="1" noChangeAspect="1"/>
          </p:cNvPicPr>
          <p:nvPr isPhoto="1"/>
        </p:nvPicPr>
        <p:blipFill rotWithShape="1">
          <a:blip r:embed="rId2" cstate="email">
            <a:lum/>
            <a:extLst>
              <a:ext uri="{28A0092B-C50C-407E-A947-70E740481C1C}">
                <a14:useLocalDpi xmlns:a14="http://schemas.microsoft.com/office/drawing/2010/main"/>
              </a:ext>
            </a:extLst>
          </a:blip>
          <a:srcRect/>
          <a:stretch/>
        </p:blipFill>
        <p:spPr>
          <a:xfrm rot="5400000">
            <a:off x="2688810" y="1417418"/>
            <a:ext cx="6345462" cy="392541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49265771"/>
      </p:ext>
    </p:extLst>
  </p:cSld>
  <p:clrMapOvr>
    <a:masterClrMapping/>
  </p:clrMapOvr>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238"/>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6350"/>
            <a:ext cx="12192000" cy="6845300"/>
          </a:xfrm>
          <a:prstGeom prst="rect">
            <a:avLst/>
          </a:prstGeom>
        </p:spPr>
      </p:pic>
    </p:spTree>
    <p:extLst>
      <p:ext uri="{BB962C8B-B14F-4D97-AF65-F5344CB8AC3E}">
        <p14:creationId xmlns:p14="http://schemas.microsoft.com/office/powerpoint/2010/main" val="343200826"/>
      </p:ext>
    </p:extLst>
  </p:cSld>
  <p:clrMapOvr>
    <a:masterClrMapping/>
  </p:clrMapOvr>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240"/>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6350"/>
            <a:ext cx="12192000" cy="6845300"/>
          </a:xfrm>
          <a:prstGeom prst="rect">
            <a:avLst/>
          </a:prstGeom>
        </p:spPr>
      </p:pic>
      <p:sp>
        <p:nvSpPr>
          <p:cNvPr id="3" name="Textfeld 2"/>
          <p:cNvSpPr txBox="1"/>
          <p:nvPr/>
        </p:nvSpPr>
        <p:spPr>
          <a:xfrm>
            <a:off x="883920" y="5608320"/>
            <a:ext cx="2622834" cy="769441"/>
          </a:xfrm>
          <a:prstGeom prst="rect">
            <a:avLst/>
          </a:prstGeom>
          <a:noFill/>
        </p:spPr>
        <p:txBody>
          <a:bodyPr wrap="none" rtlCol="0">
            <a:spAutoFit/>
          </a:bodyPr>
          <a:lstStyle/>
          <a:p>
            <a:r>
              <a:rPr lang="de-DE" sz="4400" dirty="0" smtClean="0">
                <a:latin typeface="Adobe Hebrew" panose="02040503050201020203" pitchFamily="18" charset="-79"/>
                <a:cs typeface="Adobe Hebrew" panose="02040503050201020203" pitchFamily="18" charset="-79"/>
              </a:rPr>
              <a:t>Torfbrand</a:t>
            </a:r>
            <a:endParaRPr lang="de-DE" sz="4400" dirty="0">
              <a:latin typeface="Adobe Hebrew" panose="02040503050201020203" pitchFamily="18" charset="-79"/>
              <a:cs typeface="Adobe Hebrew" panose="02040503050201020203" pitchFamily="18" charset="-79"/>
            </a:endParaRPr>
          </a:p>
        </p:txBody>
      </p:sp>
    </p:spTree>
    <p:extLst>
      <p:ext uri="{BB962C8B-B14F-4D97-AF65-F5344CB8AC3E}">
        <p14:creationId xmlns:p14="http://schemas.microsoft.com/office/powerpoint/2010/main" val="1171066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1500"/>
                                        <p:tgtEl>
                                          <p:spTgt spid="3"/>
                                        </p:tgtEl>
                                      </p:cBhvr>
                                    </p:animEffect>
                                    <p:set>
                                      <p:cBhvr>
                                        <p:cTn id="7" dur="1" fill="hold">
                                          <p:stCondLst>
                                            <p:cond delay="1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239"/>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6350"/>
            <a:ext cx="12192000" cy="6845300"/>
          </a:xfrm>
          <a:prstGeom prst="rect">
            <a:avLst/>
          </a:prstGeom>
        </p:spPr>
      </p:pic>
    </p:spTree>
    <p:extLst>
      <p:ext uri="{BB962C8B-B14F-4D97-AF65-F5344CB8AC3E}">
        <p14:creationId xmlns:p14="http://schemas.microsoft.com/office/powerpoint/2010/main" val="154939699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028"/>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6350"/>
            <a:ext cx="12192000" cy="6845300"/>
          </a:xfrm>
          <a:prstGeom prst="rect">
            <a:avLst/>
          </a:prstGeom>
        </p:spPr>
      </p:pic>
      <p:sp>
        <p:nvSpPr>
          <p:cNvPr id="3" name="Textfeld 2"/>
          <p:cNvSpPr txBox="1"/>
          <p:nvPr/>
        </p:nvSpPr>
        <p:spPr>
          <a:xfrm>
            <a:off x="622169" y="5910605"/>
            <a:ext cx="6702476" cy="523220"/>
          </a:xfrm>
          <a:prstGeom prst="rect">
            <a:avLst/>
          </a:prstGeom>
          <a:noFill/>
        </p:spPr>
        <p:txBody>
          <a:bodyPr wrap="none" rtlCol="0">
            <a:spAutoFit/>
          </a:bodyPr>
          <a:lstStyle/>
          <a:p>
            <a:r>
              <a:rPr lang="de-DE" sz="2800" dirty="0" smtClean="0">
                <a:latin typeface="Adobe Hebrew" panose="02040503050201020203" pitchFamily="18" charset="-79"/>
                <a:cs typeface="Adobe Hebrew" panose="02040503050201020203" pitchFamily="18" charset="-79"/>
              </a:rPr>
              <a:t>Blick vom </a:t>
            </a:r>
            <a:r>
              <a:rPr lang="de-DE" sz="2800" dirty="0" err="1" smtClean="0">
                <a:latin typeface="Adobe Hebrew" panose="02040503050201020203" pitchFamily="18" charset="-79"/>
                <a:cs typeface="Adobe Hebrew" panose="02040503050201020203" pitchFamily="18" charset="-79"/>
              </a:rPr>
              <a:t>Conic</a:t>
            </a:r>
            <a:r>
              <a:rPr lang="de-DE" sz="2800" dirty="0" smtClean="0">
                <a:latin typeface="Adobe Hebrew" panose="02040503050201020203" pitchFamily="18" charset="-79"/>
                <a:cs typeface="Adobe Hebrew" panose="02040503050201020203" pitchFamily="18" charset="-79"/>
              </a:rPr>
              <a:t> Hill auf den Loch </a:t>
            </a:r>
            <a:r>
              <a:rPr lang="de-DE" sz="2800" dirty="0" err="1" smtClean="0">
                <a:latin typeface="Adobe Hebrew" panose="02040503050201020203" pitchFamily="18" charset="-79"/>
                <a:cs typeface="Adobe Hebrew" panose="02040503050201020203" pitchFamily="18" charset="-79"/>
              </a:rPr>
              <a:t>Lomond</a:t>
            </a:r>
            <a:endParaRPr lang="de-DE" sz="2800" dirty="0">
              <a:latin typeface="Adobe Hebrew" panose="02040503050201020203" pitchFamily="18" charset="-79"/>
              <a:cs typeface="Adobe Hebrew" panose="02040503050201020203" pitchFamily="18" charset="-79"/>
            </a:endParaRPr>
          </a:p>
        </p:txBody>
      </p:sp>
    </p:spTree>
    <p:extLst>
      <p:ext uri="{BB962C8B-B14F-4D97-AF65-F5344CB8AC3E}">
        <p14:creationId xmlns:p14="http://schemas.microsoft.com/office/powerpoint/2010/main" val="3214654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241"/>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6350"/>
            <a:ext cx="12192000" cy="6845300"/>
          </a:xfrm>
          <a:prstGeom prst="rect">
            <a:avLst/>
          </a:prstGeom>
        </p:spPr>
      </p:pic>
    </p:spTree>
    <p:extLst>
      <p:ext uri="{BB962C8B-B14F-4D97-AF65-F5344CB8AC3E}">
        <p14:creationId xmlns:p14="http://schemas.microsoft.com/office/powerpoint/2010/main" val="3235193359"/>
      </p:ext>
    </p:extLst>
  </p:cSld>
  <p:clrMapOvr>
    <a:masterClrMapping/>
  </p:clrMapOvr>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242"/>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6350"/>
            <a:ext cx="12192000" cy="6845300"/>
          </a:xfrm>
          <a:prstGeom prst="rect">
            <a:avLst/>
          </a:prstGeom>
        </p:spPr>
      </p:pic>
      <p:sp>
        <p:nvSpPr>
          <p:cNvPr id="3" name="Textfeld 2"/>
          <p:cNvSpPr txBox="1"/>
          <p:nvPr/>
        </p:nvSpPr>
        <p:spPr>
          <a:xfrm>
            <a:off x="457200" y="5923722"/>
            <a:ext cx="3526928" cy="523220"/>
          </a:xfrm>
          <a:prstGeom prst="rect">
            <a:avLst/>
          </a:prstGeom>
          <a:noFill/>
        </p:spPr>
        <p:txBody>
          <a:bodyPr wrap="none" rtlCol="0">
            <a:spAutoFit/>
          </a:bodyPr>
          <a:lstStyle/>
          <a:p>
            <a:r>
              <a:rPr lang="de-DE" sz="2800" dirty="0" smtClean="0">
                <a:latin typeface="Adobe Hebrew" panose="02040503050201020203" pitchFamily="18" charset="-79"/>
                <a:cs typeface="Adobe Hebrew" panose="02040503050201020203" pitchFamily="18" charset="-79"/>
              </a:rPr>
              <a:t>… nach dem Brand… </a:t>
            </a:r>
            <a:endParaRPr lang="de-DE" sz="2800" dirty="0">
              <a:latin typeface="Adobe Hebrew" panose="02040503050201020203" pitchFamily="18" charset="-79"/>
              <a:cs typeface="Adobe Hebrew" panose="02040503050201020203" pitchFamily="18" charset="-79"/>
            </a:endParaRPr>
          </a:p>
        </p:txBody>
      </p:sp>
    </p:spTree>
    <p:extLst>
      <p:ext uri="{BB962C8B-B14F-4D97-AF65-F5344CB8AC3E}">
        <p14:creationId xmlns:p14="http://schemas.microsoft.com/office/powerpoint/2010/main" val="3871214629"/>
      </p:ext>
    </p:extLst>
  </p:cSld>
  <p:clrMapOvr>
    <a:masterClrMapping/>
  </p:clrMapOvr>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244"/>
          <p:cNvPicPr>
            <a:picLocks noGrp="1" noChangeAspect="1"/>
          </p:cNvPicPr>
          <p:nvPr isPhoto="1"/>
        </p:nvPicPr>
        <p:blipFill rotWithShape="1">
          <a:blip r:embed="rId2" cstate="email">
            <a:lum/>
            <a:extLst>
              <a:ext uri="{28A0092B-C50C-407E-A947-70E740481C1C}">
                <a14:useLocalDpi xmlns:a14="http://schemas.microsoft.com/office/drawing/2010/main"/>
              </a:ext>
            </a:extLst>
          </a:blip>
          <a:srcRect/>
          <a:stretch/>
        </p:blipFill>
        <p:spPr>
          <a:xfrm rot="5400000">
            <a:off x="3457068" y="1315004"/>
            <a:ext cx="6468379" cy="413280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171327007"/>
      </p:ext>
    </p:extLst>
  </p:cSld>
  <p:clrMapOvr>
    <a:masterClrMapping/>
  </p:clrMapOvr>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246"/>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6350"/>
            <a:ext cx="12192000" cy="6845300"/>
          </a:xfrm>
          <a:prstGeom prst="rect">
            <a:avLst/>
          </a:prstGeom>
        </p:spPr>
      </p:pic>
      <p:sp>
        <p:nvSpPr>
          <p:cNvPr id="3" name="Textfeld 2"/>
          <p:cNvSpPr txBox="1"/>
          <p:nvPr/>
        </p:nvSpPr>
        <p:spPr>
          <a:xfrm>
            <a:off x="188843" y="4821622"/>
            <a:ext cx="3369366" cy="1938992"/>
          </a:xfrm>
          <a:prstGeom prst="rect">
            <a:avLst/>
          </a:prstGeom>
          <a:noFill/>
        </p:spPr>
        <p:txBody>
          <a:bodyPr wrap="square" rtlCol="0">
            <a:spAutoFit/>
          </a:bodyPr>
          <a:lstStyle/>
          <a:p>
            <a:r>
              <a:rPr lang="de-DE" sz="2400" dirty="0" smtClean="0">
                <a:latin typeface="Adobe Hebrew" panose="02040503050201020203" pitchFamily="18" charset="-79"/>
                <a:cs typeface="Adobe Hebrew" panose="02040503050201020203" pitchFamily="18" charset="-79"/>
              </a:rPr>
              <a:t>Gigantische Wasserleitungen für den Wasserbedarf der Aluminiumfabrik aus dem </a:t>
            </a:r>
            <a:r>
              <a:rPr lang="de-DE" sz="2400" dirty="0" err="1" smtClean="0">
                <a:latin typeface="Adobe Hebrew" panose="02040503050201020203" pitchFamily="18" charset="-79"/>
                <a:cs typeface="Adobe Hebrew" panose="02040503050201020203" pitchFamily="18" charset="-79"/>
              </a:rPr>
              <a:t>Blackwater</a:t>
            </a:r>
            <a:r>
              <a:rPr lang="de-DE" sz="2400" dirty="0" smtClean="0">
                <a:latin typeface="Adobe Hebrew" panose="02040503050201020203" pitchFamily="18" charset="-79"/>
                <a:cs typeface="Adobe Hebrew" panose="02040503050201020203" pitchFamily="18" charset="-79"/>
              </a:rPr>
              <a:t> Stausee</a:t>
            </a:r>
            <a:endParaRPr lang="de-DE" sz="2400" dirty="0">
              <a:latin typeface="Adobe Hebrew" panose="02040503050201020203" pitchFamily="18" charset="-79"/>
              <a:cs typeface="Adobe Hebrew" panose="02040503050201020203" pitchFamily="18" charset="-79"/>
            </a:endParaRPr>
          </a:p>
        </p:txBody>
      </p:sp>
    </p:spTree>
    <p:extLst>
      <p:ext uri="{BB962C8B-B14F-4D97-AF65-F5344CB8AC3E}">
        <p14:creationId xmlns:p14="http://schemas.microsoft.com/office/powerpoint/2010/main" val="1139269035"/>
      </p:ext>
    </p:extLst>
  </p:cSld>
  <p:clrMapOvr>
    <a:masterClrMapping/>
  </p:clrMapOvr>
  <p:timing>
    <p:tnLst>
      <p:par>
        <p:cT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249"/>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6350"/>
            <a:ext cx="12192000" cy="6845300"/>
          </a:xfrm>
          <a:prstGeom prst="rect">
            <a:avLst/>
          </a:prstGeom>
        </p:spPr>
      </p:pic>
    </p:spTree>
    <p:extLst>
      <p:ext uri="{BB962C8B-B14F-4D97-AF65-F5344CB8AC3E}">
        <p14:creationId xmlns:p14="http://schemas.microsoft.com/office/powerpoint/2010/main" val="2635587268"/>
      </p:ext>
    </p:extLst>
  </p:cSld>
  <p:clrMapOvr>
    <a:masterClrMapping/>
  </p:clrMapOvr>
  <p:timing>
    <p:tnLst>
      <p:par>
        <p:cT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250"/>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6350"/>
            <a:ext cx="12192000" cy="6845300"/>
          </a:xfrm>
          <a:prstGeom prst="rect">
            <a:avLst/>
          </a:prstGeom>
        </p:spPr>
      </p:pic>
    </p:spTree>
    <p:extLst>
      <p:ext uri="{BB962C8B-B14F-4D97-AF65-F5344CB8AC3E}">
        <p14:creationId xmlns:p14="http://schemas.microsoft.com/office/powerpoint/2010/main" val="1521695568"/>
      </p:ext>
    </p:extLst>
  </p:cSld>
  <p:clrMapOvr>
    <a:masterClrMapping/>
  </p:clrMapOvr>
  <p:timing>
    <p:tnLst>
      <p:par>
        <p:cT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251"/>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6350"/>
            <a:ext cx="12192000" cy="6845300"/>
          </a:xfrm>
          <a:prstGeom prst="rect">
            <a:avLst/>
          </a:prstGeom>
        </p:spPr>
      </p:pic>
      <p:sp>
        <p:nvSpPr>
          <p:cNvPr id="3" name="Textfeld 2"/>
          <p:cNvSpPr txBox="1"/>
          <p:nvPr/>
        </p:nvSpPr>
        <p:spPr>
          <a:xfrm>
            <a:off x="377687" y="5536096"/>
            <a:ext cx="5078896" cy="954107"/>
          </a:xfrm>
          <a:prstGeom prst="rect">
            <a:avLst/>
          </a:prstGeom>
          <a:noFill/>
        </p:spPr>
        <p:txBody>
          <a:bodyPr wrap="square" rtlCol="0">
            <a:spAutoFit/>
          </a:bodyPr>
          <a:lstStyle/>
          <a:p>
            <a:r>
              <a:rPr lang="de-DE" sz="2800" dirty="0">
                <a:latin typeface="Adobe Hebrew" panose="02040503050201020203" pitchFamily="18" charset="-79"/>
                <a:cs typeface="Adobe Hebrew" panose="02040503050201020203" pitchFamily="18" charset="-79"/>
              </a:rPr>
              <a:t>Übernachtung i</a:t>
            </a:r>
            <a:r>
              <a:rPr lang="de-DE" sz="2800" dirty="0" smtClean="0">
                <a:latin typeface="Adobe Hebrew" panose="02040503050201020203" pitchFamily="18" charset="-79"/>
                <a:cs typeface="Adobe Hebrew" panose="02040503050201020203" pitchFamily="18" charset="-79"/>
              </a:rPr>
              <a:t>n </a:t>
            </a:r>
            <a:r>
              <a:rPr lang="de-DE" sz="2800" dirty="0" err="1" smtClean="0">
                <a:latin typeface="Adobe Hebrew" panose="02040503050201020203" pitchFamily="18" charset="-79"/>
                <a:cs typeface="Adobe Hebrew" panose="02040503050201020203" pitchFamily="18" charset="-79"/>
              </a:rPr>
              <a:t>Kinlochmore</a:t>
            </a:r>
            <a:r>
              <a:rPr lang="de-DE" sz="2800" dirty="0" smtClean="0">
                <a:latin typeface="Adobe Hebrew" panose="02040503050201020203" pitchFamily="18" charset="-79"/>
                <a:cs typeface="Adobe Hebrew" panose="02040503050201020203" pitchFamily="18" charset="-79"/>
              </a:rPr>
              <a:t> in einem netten B&amp;B</a:t>
            </a:r>
            <a:endParaRPr lang="de-DE" sz="2800" dirty="0">
              <a:latin typeface="Adobe Hebrew" panose="02040503050201020203" pitchFamily="18" charset="-79"/>
              <a:cs typeface="Adobe Hebrew" panose="02040503050201020203" pitchFamily="18" charset="-79"/>
            </a:endParaRPr>
          </a:p>
        </p:txBody>
      </p:sp>
    </p:spTree>
    <p:extLst>
      <p:ext uri="{BB962C8B-B14F-4D97-AF65-F5344CB8AC3E}">
        <p14:creationId xmlns:p14="http://schemas.microsoft.com/office/powerpoint/2010/main" val="3304853128"/>
      </p:ext>
    </p:extLst>
  </p:cSld>
  <p:clrMapOvr>
    <a:masterClrMapping/>
  </p:clrMapOvr>
  <p:timing>
    <p:tnLst>
      <p:par>
        <p:cT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253"/>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6350"/>
            <a:ext cx="12192000" cy="6845300"/>
          </a:xfrm>
          <a:prstGeom prst="rect">
            <a:avLst/>
          </a:prstGeom>
        </p:spPr>
      </p:pic>
      <p:sp>
        <p:nvSpPr>
          <p:cNvPr id="3" name="Textfeld 2"/>
          <p:cNvSpPr txBox="1"/>
          <p:nvPr/>
        </p:nvSpPr>
        <p:spPr>
          <a:xfrm>
            <a:off x="367747" y="5367131"/>
            <a:ext cx="5208104" cy="954107"/>
          </a:xfrm>
          <a:prstGeom prst="rect">
            <a:avLst/>
          </a:prstGeom>
          <a:noFill/>
        </p:spPr>
        <p:txBody>
          <a:bodyPr wrap="square" rtlCol="0">
            <a:spAutoFit/>
          </a:bodyPr>
          <a:lstStyle/>
          <a:p>
            <a:r>
              <a:rPr lang="de-DE" sz="2800" dirty="0" smtClean="0">
                <a:latin typeface="Adobe Hebrew" panose="02040503050201020203" pitchFamily="18" charset="-79"/>
                <a:cs typeface="Adobe Hebrew" panose="02040503050201020203" pitchFamily="18" charset="-79"/>
              </a:rPr>
              <a:t>Die ehemalige Aluminiumfabrik – heute Eiskletterhalle</a:t>
            </a:r>
            <a:endParaRPr lang="de-DE" sz="2800" dirty="0">
              <a:latin typeface="Adobe Hebrew" panose="02040503050201020203" pitchFamily="18" charset="-79"/>
              <a:cs typeface="Adobe Hebrew" panose="02040503050201020203" pitchFamily="18" charset="-79"/>
            </a:endParaRPr>
          </a:p>
        </p:txBody>
      </p:sp>
    </p:spTree>
    <p:extLst>
      <p:ext uri="{BB962C8B-B14F-4D97-AF65-F5344CB8AC3E}">
        <p14:creationId xmlns:p14="http://schemas.microsoft.com/office/powerpoint/2010/main" val="3324611776"/>
      </p:ext>
    </p:extLst>
  </p:cSld>
  <p:clrMapOvr>
    <a:masterClrMapping/>
  </p:clrMapOvr>
  <p:timing>
    <p:tnLst>
      <p:par>
        <p:cTn id="1" dur="indefinite" restart="never" nodeType="tmRoot"/>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254"/>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6350"/>
            <a:ext cx="12192000" cy="6845300"/>
          </a:xfrm>
          <a:prstGeom prst="rect">
            <a:avLst/>
          </a:prstGeom>
        </p:spPr>
      </p:pic>
      <p:sp>
        <p:nvSpPr>
          <p:cNvPr id="3" name="Textfeld 2"/>
          <p:cNvSpPr txBox="1"/>
          <p:nvPr/>
        </p:nvSpPr>
        <p:spPr>
          <a:xfrm>
            <a:off x="606287" y="5784574"/>
            <a:ext cx="4176143" cy="523220"/>
          </a:xfrm>
          <a:prstGeom prst="rect">
            <a:avLst/>
          </a:prstGeom>
          <a:noFill/>
        </p:spPr>
        <p:txBody>
          <a:bodyPr wrap="none" rtlCol="0">
            <a:spAutoFit/>
          </a:bodyPr>
          <a:lstStyle/>
          <a:p>
            <a:r>
              <a:rPr lang="de-DE" sz="2800" dirty="0" smtClean="0">
                <a:latin typeface="Adobe Hebrew" panose="02040503050201020203" pitchFamily="18" charset="-79"/>
                <a:cs typeface="Adobe Hebrew" panose="02040503050201020203" pitchFamily="18" charset="-79"/>
              </a:rPr>
              <a:t>Arbeitersiedlung am Fluss</a:t>
            </a:r>
            <a:endParaRPr lang="de-DE" sz="2800" dirty="0">
              <a:latin typeface="Adobe Hebrew" panose="02040503050201020203" pitchFamily="18" charset="-79"/>
              <a:cs typeface="Adobe Hebrew" panose="02040503050201020203" pitchFamily="18" charset="-79"/>
            </a:endParaRPr>
          </a:p>
        </p:txBody>
      </p:sp>
    </p:spTree>
    <p:extLst>
      <p:ext uri="{BB962C8B-B14F-4D97-AF65-F5344CB8AC3E}">
        <p14:creationId xmlns:p14="http://schemas.microsoft.com/office/powerpoint/2010/main" val="1718453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1500"/>
                                        <p:tgtEl>
                                          <p:spTgt spid="3"/>
                                        </p:tgtEl>
                                      </p:cBhvr>
                                    </p:animEffect>
                                    <p:set>
                                      <p:cBhvr>
                                        <p:cTn id="7" dur="1" fill="hold">
                                          <p:stCondLst>
                                            <p:cond delay="1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255"/>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6350"/>
            <a:ext cx="12192000" cy="6845300"/>
          </a:xfrm>
          <a:prstGeom prst="rect">
            <a:avLst/>
          </a:prstGeom>
        </p:spPr>
      </p:pic>
    </p:spTree>
    <p:extLst>
      <p:ext uri="{BB962C8B-B14F-4D97-AF65-F5344CB8AC3E}">
        <p14:creationId xmlns:p14="http://schemas.microsoft.com/office/powerpoint/2010/main" val="192800633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030"/>
          <p:cNvPicPr>
            <a:picLocks noGrp="1" noChangeAspect="1"/>
          </p:cNvPicPr>
          <p:nvPr isPhoto="1"/>
        </p:nvPicPr>
        <p:blipFill rotWithShape="1">
          <a:blip r:embed="rId2" cstate="email">
            <a:lum/>
            <a:extLst>
              <a:ext uri="{28A0092B-C50C-407E-A947-70E740481C1C}">
                <a14:useLocalDpi xmlns:a14="http://schemas.microsoft.com/office/drawing/2010/main"/>
              </a:ext>
            </a:extLst>
          </a:blip>
          <a:srcRect/>
          <a:stretch/>
        </p:blipFill>
        <p:spPr>
          <a:xfrm>
            <a:off x="137159" y="2410397"/>
            <a:ext cx="11680557" cy="1640395"/>
          </a:xfrm>
          <a:prstGeom prst="rect">
            <a:avLst/>
          </a:prstGeom>
          <a:ln w="19050">
            <a:solidFill>
              <a:schemeClr val="tx1"/>
            </a:solidFill>
          </a:ln>
        </p:spPr>
      </p:pic>
    </p:spTree>
    <p:extLst>
      <p:ext uri="{BB962C8B-B14F-4D97-AF65-F5344CB8AC3E}">
        <p14:creationId xmlns:p14="http://schemas.microsoft.com/office/powerpoint/2010/main" val="14533052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257"/>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6350"/>
            <a:ext cx="12192000" cy="6845300"/>
          </a:xfrm>
          <a:prstGeom prst="rect">
            <a:avLst/>
          </a:prstGeom>
        </p:spPr>
      </p:pic>
    </p:spTree>
    <p:extLst>
      <p:ext uri="{BB962C8B-B14F-4D97-AF65-F5344CB8AC3E}">
        <p14:creationId xmlns:p14="http://schemas.microsoft.com/office/powerpoint/2010/main" val="1201023658"/>
      </p:ext>
    </p:extLst>
  </p:cSld>
  <p:clrMapOvr>
    <a:masterClrMapping/>
  </p:clrMapOvr>
  <p:timing>
    <p:tnLst>
      <p:par>
        <p:cTn id="1" dur="indefinite" restart="never" nodeType="tmRoot"/>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252"/>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6350"/>
            <a:ext cx="12192000" cy="6845300"/>
          </a:xfrm>
          <a:prstGeom prst="rect">
            <a:avLst/>
          </a:prstGeom>
        </p:spPr>
      </p:pic>
      <p:sp>
        <p:nvSpPr>
          <p:cNvPr id="3" name="Textfeld 2"/>
          <p:cNvSpPr txBox="1"/>
          <p:nvPr/>
        </p:nvSpPr>
        <p:spPr>
          <a:xfrm>
            <a:off x="310191" y="5119630"/>
            <a:ext cx="6604693" cy="1323439"/>
          </a:xfrm>
          <a:prstGeom prst="rect">
            <a:avLst/>
          </a:prstGeom>
          <a:noFill/>
        </p:spPr>
        <p:txBody>
          <a:bodyPr wrap="none" rtlCol="0">
            <a:spAutoFit/>
          </a:bodyPr>
          <a:lstStyle/>
          <a:p>
            <a:r>
              <a:rPr lang="de-DE" sz="4800" b="1" dirty="0" smtClean="0">
                <a:latin typeface="Adobe Hebrew" panose="02040503050201020203" pitchFamily="18" charset="-79"/>
                <a:cs typeface="Adobe Hebrew" panose="02040503050201020203" pitchFamily="18" charset="-79"/>
              </a:rPr>
              <a:t>8. Tag</a:t>
            </a:r>
          </a:p>
          <a:p>
            <a:r>
              <a:rPr lang="de-DE" sz="3200" b="1" dirty="0" err="1" smtClean="0">
                <a:latin typeface="Adobe Hebrew" panose="02040503050201020203" pitchFamily="18" charset="-79"/>
                <a:cs typeface="Adobe Hebrew" panose="02040503050201020203" pitchFamily="18" charset="-79"/>
              </a:rPr>
              <a:t>Kinlochleven</a:t>
            </a:r>
            <a:r>
              <a:rPr lang="de-DE" sz="3200" b="1" dirty="0" smtClean="0">
                <a:latin typeface="Adobe Hebrew" panose="02040503050201020203" pitchFamily="18" charset="-79"/>
                <a:cs typeface="Adobe Hebrew" panose="02040503050201020203" pitchFamily="18" charset="-79"/>
              </a:rPr>
              <a:t> – Fort William (26 km)</a:t>
            </a:r>
            <a:endParaRPr lang="de-DE" dirty="0"/>
          </a:p>
        </p:txBody>
      </p:sp>
    </p:spTree>
    <p:extLst>
      <p:ext uri="{BB962C8B-B14F-4D97-AF65-F5344CB8AC3E}">
        <p14:creationId xmlns:p14="http://schemas.microsoft.com/office/powerpoint/2010/main" val="138584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1750"/>
                                        <p:tgtEl>
                                          <p:spTgt spid="3"/>
                                        </p:tgtEl>
                                      </p:cBhvr>
                                    </p:animEffect>
                                    <p:set>
                                      <p:cBhvr>
                                        <p:cTn id="7" dur="1" fill="hold">
                                          <p:stCondLst>
                                            <p:cond delay="174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263"/>
          <p:cNvPicPr>
            <a:picLocks noGrp="1" noChangeAspect="1"/>
          </p:cNvPicPr>
          <p:nvPr isPhoto="1"/>
        </p:nvPicPr>
        <p:blipFill rotWithShape="1">
          <a:blip r:embed="rId2" cstate="email">
            <a:lum/>
            <a:extLst>
              <a:ext uri="{28A0092B-C50C-407E-A947-70E740481C1C}">
                <a14:useLocalDpi xmlns:a14="http://schemas.microsoft.com/office/drawing/2010/main"/>
              </a:ext>
            </a:extLst>
          </a:blip>
          <a:srcRect/>
          <a:stretch/>
        </p:blipFill>
        <p:spPr>
          <a:xfrm rot="5400000">
            <a:off x="-478121" y="1310782"/>
            <a:ext cx="6289864" cy="4145847"/>
          </a:xfrm>
          <a:prstGeom prst="rect">
            <a:avLst/>
          </a:prstGeom>
          <a:ln>
            <a:noFill/>
          </a:ln>
          <a:effectLst>
            <a:outerShdw blurRad="292100" dist="139700" dir="2700000" algn="tl" rotWithShape="0">
              <a:srgbClr val="333333">
                <a:alpha val="65000"/>
              </a:srgbClr>
            </a:outerShdw>
          </a:effectLst>
        </p:spPr>
      </p:pic>
      <p:pic>
        <p:nvPicPr>
          <p:cNvPr id="3" name="Grafik 2" descr="2019 WHW 264"/>
          <p:cNvPicPr>
            <a:picLocks noGrp="1" noChangeAspect="1"/>
          </p:cNvPicPr>
          <p:nvPr isPhoto="1"/>
        </p:nvPicPr>
        <p:blipFill rotWithShape="1">
          <a:blip r:embed="rId3" cstate="email">
            <a:lum/>
            <a:extLst>
              <a:ext uri="{28A0092B-C50C-407E-A947-70E740481C1C}">
                <a14:useLocalDpi xmlns:a14="http://schemas.microsoft.com/office/drawing/2010/main"/>
              </a:ext>
            </a:extLst>
          </a:blip>
          <a:srcRect/>
          <a:stretch/>
        </p:blipFill>
        <p:spPr>
          <a:xfrm rot="5400000">
            <a:off x="3906003" y="1328349"/>
            <a:ext cx="6277202" cy="4123376"/>
          </a:xfrm>
          <a:prstGeom prst="rect">
            <a:avLst/>
          </a:prstGeom>
          <a:ln>
            <a:noFill/>
          </a:ln>
          <a:effectLst>
            <a:outerShdw blurRad="292100" dist="139700" dir="2700000" algn="tl" rotWithShape="0">
              <a:srgbClr val="333333">
                <a:alpha val="65000"/>
              </a:srgbClr>
            </a:outerShdw>
          </a:effectLst>
        </p:spPr>
      </p:pic>
      <p:sp>
        <p:nvSpPr>
          <p:cNvPr id="4" name="Textfeld 3"/>
          <p:cNvSpPr txBox="1"/>
          <p:nvPr/>
        </p:nvSpPr>
        <p:spPr>
          <a:xfrm>
            <a:off x="9464512" y="5467546"/>
            <a:ext cx="2055043" cy="954107"/>
          </a:xfrm>
          <a:prstGeom prst="rect">
            <a:avLst/>
          </a:prstGeom>
          <a:noFill/>
        </p:spPr>
        <p:txBody>
          <a:bodyPr wrap="square" rtlCol="0">
            <a:spAutoFit/>
          </a:bodyPr>
          <a:lstStyle/>
          <a:p>
            <a:r>
              <a:rPr lang="de-DE" sz="2800" dirty="0" smtClean="0">
                <a:latin typeface="Adobe Hebrew" panose="02040503050201020203" pitchFamily="18" charset="-79"/>
                <a:cs typeface="Adobe Hebrew" panose="02040503050201020203" pitchFamily="18" charset="-79"/>
              </a:rPr>
              <a:t>Grey Mares Wasserfall</a:t>
            </a:r>
            <a:endParaRPr lang="de-DE" sz="2800" dirty="0">
              <a:latin typeface="Adobe Hebrew" panose="02040503050201020203" pitchFamily="18" charset="-79"/>
              <a:cs typeface="Adobe Hebrew" panose="02040503050201020203" pitchFamily="18" charset="-79"/>
            </a:endParaRPr>
          </a:p>
        </p:txBody>
      </p:sp>
    </p:spTree>
    <p:extLst>
      <p:ext uri="{BB962C8B-B14F-4D97-AF65-F5344CB8AC3E}">
        <p14:creationId xmlns:p14="http://schemas.microsoft.com/office/powerpoint/2010/main" val="1162750190"/>
      </p:ext>
    </p:extLst>
  </p:cSld>
  <p:clrMapOvr>
    <a:masterClrMapping/>
  </p:clrMapOvr>
  <p:timing>
    <p:tnLst>
      <p:par>
        <p:cTn id="1" dur="indefinite" restart="never" nodeType="tmRoot"/>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259"/>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rot="5400000">
            <a:off x="5323156" y="1635694"/>
            <a:ext cx="6419371" cy="3604209"/>
          </a:xfrm>
          <a:prstGeom prst="rect">
            <a:avLst/>
          </a:prstGeom>
          <a:ln>
            <a:noFill/>
          </a:ln>
          <a:effectLst>
            <a:outerShdw blurRad="292100" dist="139700" dir="2700000" algn="tl" rotWithShape="0">
              <a:srgbClr val="333333">
                <a:alpha val="65000"/>
              </a:srgbClr>
            </a:outerShdw>
          </a:effectLst>
        </p:spPr>
      </p:pic>
      <p:pic>
        <p:nvPicPr>
          <p:cNvPr id="3" name="Grafik 2" descr="2019 WHW 260"/>
          <p:cNvPicPr>
            <a:picLocks noGrp="1" noChangeAspect="1"/>
          </p:cNvPicPr>
          <p:nvPr isPhoto="1"/>
        </p:nvPicPr>
        <p:blipFill>
          <a:blip r:embed="rId3" cstate="email">
            <a:lum/>
            <a:extLst>
              <a:ext uri="{28A0092B-C50C-407E-A947-70E740481C1C}">
                <a14:useLocalDpi xmlns:a14="http://schemas.microsoft.com/office/drawing/2010/main"/>
              </a:ext>
            </a:extLst>
          </a:blip>
          <a:stretch>
            <a:fillRect/>
          </a:stretch>
        </p:blipFill>
        <p:spPr>
          <a:xfrm rot="5400000">
            <a:off x="778108" y="1637024"/>
            <a:ext cx="6425436" cy="360761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63280072"/>
      </p:ext>
    </p:extLst>
  </p:cSld>
  <p:clrMapOvr>
    <a:masterClrMapping/>
  </p:clrMapOvr>
  <p:timing>
    <p:tnLst>
      <p:par>
        <p:cTn id="1" dur="indefinite" restart="never" nodeType="tmRoot"/>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261"/>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6350"/>
            <a:ext cx="12192000" cy="6845300"/>
          </a:xfrm>
          <a:prstGeom prst="rect">
            <a:avLst/>
          </a:prstGeom>
        </p:spPr>
      </p:pic>
    </p:spTree>
    <p:extLst>
      <p:ext uri="{BB962C8B-B14F-4D97-AF65-F5344CB8AC3E}">
        <p14:creationId xmlns:p14="http://schemas.microsoft.com/office/powerpoint/2010/main" val="2305613526"/>
      </p:ext>
    </p:extLst>
  </p:cSld>
  <p:clrMapOvr>
    <a:masterClrMapping/>
  </p:clrMapOvr>
  <p:timing>
    <p:tnLst>
      <p:par>
        <p:cTn id="1" dur="indefinite" restart="never" nodeType="tmRoot"/>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2019 WHW 469">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rot="5400000">
            <a:off x="2752470" y="1546746"/>
            <a:ext cx="6419478" cy="361095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395108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14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265"/>
          <p:cNvPicPr>
            <a:picLocks noGrp="1" noChangeAspect="1"/>
          </p:cNvPicPr>
          <p:nvPr isPhoto="1"/>
        </p:nvPicPr>
        <p:blipFill rotWithShape="1">
          <a:blip r:embed="rId2" cstate="email">
            <a:lum/>
            <a:extLst>
              <a:ext uri="{28A0092B-C50C-407E-A947-70E740481C1C}">
                <a14:useLocalDpi xmlns:a14="http://schemas.microsoft.com/office/drawing/2010/main"/>
              </a:ext>
            </a:extLst>
          </a:blip>
          <a:srcRect/>
          <a:stretch/>
        </p:blipFill>
        <p:spPr>
          <a:xfrm rot="5400000">
            <a:off x="3355897" y="759753"/>
            <a:ext cx="6189635" cy="5311155"/>
          </a:xfrm>
          <a:prstGeom prst="rect">
            <a:avLst/>
          </a:prstGeom>
          <a:solidFill>
            <a:srgbClr val="FFFFFF">
              <a:shade val="85000"/>
            </a:srgbClr>
          </a:solidFill>
          <a:ln w="5715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4074506132"/>
      </p:ext>
    </p:extLst>
  </p:cSld>
  <p:clrMapOvr>
    <a:masterClrMapping/>
  </p:clrMapOvr>
  <p:timing>
    <p:tnLst>
      <p:par>
        <p:cTn id="1" dur="indefinite" restart="never" nodeType="tmRoot"/>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270"/>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6350"/>
            <a:ext cx="12192000" cy="6845300"/>
          </a:xfrm>
          <a:prstGeom prst="rect">
            <a:avLst/>
          </a:prstGeom>
        </p:spPr>
      </p:pic>
      <p:sp>
        <p:nvSpPr>
          <p:cNvPr id="3" name="Textfeld 2"/>
          <p:cNvSpPr txBox="1"/>
          <p:nvPr/>
        </p:nvSpPr>
        <p:spPr>
          <a:xfrm>
            <a:off x="405352" y="5693790"/>
            <a:ext cx="9052478" cy="954107"/>
          </a:xfrm>
          <a:prstGeom prst="rect">
            <a:avLst/>
          </a:prstGeom>
          <a:noFill/>
        </p:spPr>
        <p:txBody>
          <a:bodyPr wrap="none" rtlCol="0">
            <a:spAutoFit/>
          </a:bodyPr>
          <a:lstStyle/>
          <a:p>
            <a:r>
              <a:rPr lang="de-DE" sz="2800" dirty="0" smtClean="0">
                <a:latin typeface="Adobe Hebrew" panose="02040503050201020203" pitchFamily="18" charset="-79"/>
                <a:cs typeface="Adobe Hebrew" panose="02040503050201020203" pitchFamily="18" charset="-79"/>
              </a:rPr>
              <a:t>Blick zurück auf </a:t>
            </a:r>
            <a:r>
              <a:rPr lang="de-DE" sz="2800" dirty="0" err="1" smtClean="0">
                <a:latin typeface="Adobe Hebrew" panose="02040503050201020203" pitchFamily="18" charset="-79"/>
                <a:cs typeface="Adobe Hebrew" panose="02040503050201020203" pitchFamily="18" charset="-79"/>
              </a:rPr>
              <a:t>Kinlochmore</a:t>
            </a:r>
            <a:r>
              <a:rPr lang="de-DE" sz="2800" dirty="0" smtClean="0">
                <a:latin typeface="Adobe Hebrew" panose="02040503050201020203" pitchFamily="18" charset="-79"/>
                <a:cs typeface="Adobe Hebrew" panose="02040503050201020203" pitchFamily="18" charset="-79"/>
              </a:rPr>
              <a:t> und </a:t>
            </a:r>
            <a:r>
              <a:rPr lang="de-DE" sz="2800" dirty="0" err="1" smtClean="0">
                <a:latin typeface="Adobe Hebrew" panose="02040503050201020203" pitchFamily="18" charset="-79"/>
                <a:cs typeface="Adobe Hebrew" panose="02040503050201020203" pitchFamily="18" charset="-79"/>
              </a:rPr>
              <a:t>Kinlochleven</a:t>
            </a:r>
            <a:endParaRPr lang="de-DE" sz="2800" dirty="0" smtClean="0">
              <a:latin typeface="Adobe Hebrew" panose="02040503050201020203" pitchFamily="18" charset="-79"/>
              <a:cs typeface="Adobe Hebrew" panose="02040503050201020203" pitchFamily="18" charset="-79"/>
            </a:endParaRPr>
          </a:p>
          <a:p>
            <a:r>
              <a:rPr lang="de-DE" sz="2800" dirty="0">
                <a:latin typeface="Adobe Hebrew" panose="02040503050201020203" pitchFamily="18" charset="-79"/>
                <a:cs typeface="Adobe Hebrew" panose="02040503050201020203" pitchFamily="18" charset="-79"/>
              </a:rPr>
              <a:t> </a:t>
            </a:r>
            <a:r>
              <a:rPr lang="de-DE" sz="2800" dirty="0" smtClean="0">
                <a:latin typeface="Adobe Hebrew" panose="02040503050201020203" pitchFamily="18" charset="-79"/>
                <a:cs typeface="Adobe Hebrew" panose="02040503050201020203" pitchFamily="18" charset="-79"/>
              </a:rPr>
              <a:t>… die Siedlungen wurden um die Fabrik herum geplant…</a:t>
            </a:r>
            <a:endParaRPr lang="de-DE" sz="2800" dirty="0">
              <a:latin typeface="Adobe Hebrew" panose="02040503050201020203" pitchFamily="18" charset="-79"/>
              <a:cs typeface="Adobe Hebrew" panose="02040503050201020203" pitchFamily="18" charset="-79"/>
            </a:endParaRPr>
          </a:p>
        </p:txBody>
      </p:sp>
    </p:spTree>
    <p:extLst>
      <p:ext uri="{BB962C8B-B14F-4D97-AF65-F5344CB8AC3E}">
        <p14:creationId xmlns:p14="http://schemas.microsoft.com/office/powerpoint/2010/main" val="464055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1500"/>
                                        <p:tgtEl>
                                          <p:spTgt spid="3"/>
                                        </p:tgtEl>
                                      </p:cBhvr>
                                    </p:animEffect>
                                    <p:set>
                                      <p:cBhvr>
                                        <p:cTn id="7" dur="1" fill="hold">
                                          <p:stCondLst>
                                            <p:cond delay="1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271"/>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6350"/>
            <a:ext cx="12192000" cy="6845300"/>
          </a:xfrm>
          <a:prstGeom prst="rect">
            <a:avLst/>
          </a:prstGeom>
        </p:spPr>
      </p:pic>
    </p:spTree>
    <p:extLst>
      <p:ext uri="{BB962C8B-B14F-4D97-AF65-F5344CB8AC3E}">
        <p14:creationId xmlns:p14="http://schemas.microsoft.com/office/powerpoint/2010/main" val="3151168002"/>
      </p:ext>
    </p:extLst>
  </p:cSld>
  <p:clrMapOvr>
    <a:masterClrMapping/>
  </p:clrMapOvr>
  <p:timing>
    <p:tnLst>
      <p:par>
        <p:cTn id="1" dur="indefinite" restart="never" nodeType="tmRoot"/>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267"/>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6350"/>
            <a:ext cx="12192000" cy="6845300"/>
          </a:xfrm>
          <a:prstGeom prst="rect">
            <a:avLst/>
          </a:prstGeom>
        </p:spPr>
      </p:pic>
    </p:spTree>
    <p:extLst>
      <p:ext uri="{BB962C8B-B14F-4D97-AF65-F5344CB8AC3E}">
        <p14:creationId xmlns:p14="http://schemas.microsoft.com/office/powerpoint/2010/main" val="111700803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031"/>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6350"/>
            <a:ext cx="12192000" cy="6845300"/>
          </a:xfrm>
          <a:prstGeom prst="rect">
            <a:avLst/>
          </a:prstGeom>
        </p:spPr>
      </p:pic>
    </p:spTree>
    <p:extLst>
      <p:ext uri="{BB962C8B-B14F-4D97-AF65-F5344CB8AC3E}">
        <p14:creationId xmlns:p14="http://schemas.microsoft.com/office/powerpoint/2010/main" val="1765457110"/>
      </p:ext>
    </p:extLst>
  </p:cSld>
  <p:clrMapOvr>
    <a:masterClrMapping/>
  </p:clrMapOvr>
  <p:timing>
    <p:tnLst>
      <p:par>
        <p:cTn id="1" dur="indefinite" restart="never" nodeType="tmRoot"/>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269"/>
          <p:cNvPicPr>
            <a:picLocks noGrp="1" noChangeAspect="1"/>
          </p:cNvPicPr>
          <p:nvPr isPhoto="1"/>
        </p:nvPicPr>
        <p:blipFill rotWithShape="1">
          <a:blip r:embed="rId2" cstate="email">
            <a:lum/>
            <a:extLst>
              <a:ext uri="{28A0092B-C50C-407E-A947-70E740481C1C}">
                <a14:useLocalDpi xmlns:a14="http://schemas.microsoft.com/office/drawing/2010/main"/>
              </a:ext>
            </a:extLst>
          </a:blip>
          <a:srcRect/>
          <a:stretch/>
        </p:blipFill>
        <p:spPr>
          <a:xfrm rot="5400000">
            <a:off x="1856107" y="1335825"/>
            <a:ext cx="6078582" cy="4104521"/>
          </a:xfrm>
          <a:prstGeom prst="rect">
            <a:avLst/>
          </a:prstGeom>
          <a:ln>
            <a:noFill/>
          </a:ln>
          <a:effectLst>
            <a:outerShdw blurRad="292100" dist="139700" dir="2700000" algn="tl" rotWithShape="0">
              <a:srgbClr val="333333">
                <a:alpha val="65000"/>
              </a:srgbClr>
            </a:outerShdw>
          </a:effectLst>
        </p:spPr>
      </p:pic>
      <p:sp>
        <p:nvSpPr>
          <p:cNvPr id="3" name="Textfeld 2"/>
          <p:cNvSpPr txBox="1"/>
          <p:nvPr/>
        </p:nvSpPr>
        <p:spPr>
          <a:xfrm>
            <a:off x="7563678" y="5108714"/>
            <a:ext cx="4293704" cy="1200329"/>
          </a:xfrm>
          <a:prstGeom prst="rect">
            <a:avLst/>
          </a:prstGeom>
          <a:noFill/>
        </p:spPr>
        <p:txBody>
          <a:bodyPr wrap="square" rtlCol="0">
            <a:spAutoFit/>
          </a:bodyPr>
          <a:lstStyle/>
          <a:p>
            <a:r>
              <a:rPr lang="de-DE" sz="2400" dirty="0" smtClean="0">
                <a:latin typeface="Adobe Hebrew" panose="02040503050201020203" pitchFamily="18" charset="-79"/>
                <a:cs typeface="Adobe Hebrew" panose="02040503050201020203" pitchFamily="18" charset="-79"/>
              </a:rPr>
              <a:t>Endlich mal wieder auf einem schmalen Pfad – aber eben  nicht auf dem offiziellen Weg…</a:t>
            </a:r>
            <a:endParaRPr lang="de-DE" sz="2400" dirty="0">
              <a:latin typeface="Adobe Hebrew" panose="02040503050201020203" pitchFamily="18" charset="-79"/>
              <a:cs typeface="Adobe Hebrew" panose="02040503050201020203" pitchFamily="18" charset="-79"/>
            </a:endParaRPr>
          </a:p>
        </p:txBody>
      </p:sp>
    </p:spTree>
    <p:extLst>
      <p:ext uri="{BB962C8B-B14F-4D97-AF65-F5344CB8AC3E}">
        <p14:creationId xmlns:p14="http://schemas.microsoft.com/office/powerpoint/2010/main" val="4111101758"/>
      </p:ext>
    </p:extLst>
  </p:cSld>
  <p:clrMapOvr>
    <a:masterClrMapping/>
  </p:clrMapOvr>
  <p:timing>
    <p:tnLst>
      <p:par>
        <p:cTn id="1" dur="indefinite" restart="never" nodeType="tmRoot"/>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268"/>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6350"/>
            <a:ext cx="12192000" cy="6845300"/>
          </a:xfrm>
          <a:prstGeom prst="rect">
            <a:avLst/>
          </a:prstGeom>
        </p:spPr>
      </p:pic>
    </p:spTree>
    <p:extLst>
      <p:ext uri="{BB962C8B-B14F-4D97-AF65-F5344CB8AC3E}">
        <p14:creationId xmlns:p14="http://schemas.microsoft.com/office/powerpoint/2010/main" val="2995803303"/>
      </p:ext>
    </p:extLst>
  </p:cSld>
  <p:clrMapOvr>
    <a:masterClrMapping/>
  </p:clrMapOvr>
  <p:timing>
    <p:tnLst>
      <p:par>
        <p:cTn id="1" dur="indefinite" restart="never" nodeType="tmRoot"/>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272"/>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6350"/>
            <a:ext cx="12192000" cy="6845300"/>
          </a:xfrm>
          <a:prstGeom prst="rect">
            <a:avLst/>
          </a:prstGeom>
        </p:spPr>
      </p:pic>
      <p:sp>
        <p:nvSpPr>
          <p:cNvPr id="3" name="Textfeld 2"/>
          <p:cNvSpPr txBox="1"/>
          <p:nvPr/>
        </p:nvSpPr>
        <p:spPr>
          <a:xfrm>
            <a:off x="815009" y="6062869"/>
            <a:ext cx="5129930" cy="523220"/>
          </a:xfrm>
          <a:prstGeom prst="rect">
            <a:avLst/>
          </a:prstGeom>
          <a:noFill/>
        </p:spPr>
        <p:txBody>
          <a:bodyPr wrap="none" rtlCol="0">
            <a:spAutoFit/>
          </a:bodyPr>
          <a:lstStyle/>
          <a:p>
            <a:r>
              <a:rPr lang="de-DE" sz="2800" dirty="0" smtClean="0">
                <a:latin typeface="Adobe Hebrew" panose="02040503050201020203" pitchFamily="18" charset="-79"/>
                <a:cs typeface="Adobe Hebrew" panose="02040503050201020203" pitchFamily="18" charset="-79"/>
              </a:rPr>
              <a:t>… der WHW hat mich wieder….</a:t>
            </a:r>
            <a:endParaRPr lang="de-DE" sz="2800" dirty="0">
              <a:latin typeface="Adobe Hebrew" panose="02040503050201020203" pitchFamily="18" charset="-79"/>
              <a:cs typeface="Adobe Hebrew" panose="02040503050201020203" pitchFamily="18" charset="-79"/>
            </a:endParaRPr>
          </a:p>
        </p:txBody>
      </p:sp>
    </p:spTree>
    <p:extLst>
      <p:ext uri="{BB962C8B-B14F-4D97-AF65-F5344CB8AC3E}">
        <p14:creationId xmlns:p14="http://schemas.microsoft.com/office/powerpoint/2010/main" val="2017739827"/>
      </p:ext>
    </p:extLst>
  </p:cSld>
  <p:clrMapOvr>
    <a:masterClrMapping/>
  </p:clrMapOvr>
  <p:timing>
    <p:tnLst>
      <p:par>
        <p:cTn id="1" dur="indefinite" restart="never" nodeType="tmRoot"/>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273"/>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6350"/>
            <a:ext cx="12192000" cy="6845300"/>
          </a:xfrm>
          <a:prstGeom prst="rect">
            <a:avLst/>
          </a:prstGeom>
        </p:spPr>
      </p:pic>
    </p:spTree>
    <p:extLst>
      <p:ext uri="{BB962C8B-B14F-4D97-AF65-F5344CB8AC3E}">
        <p14:creationId xmlns:p14="http://schemas.microsoft.com/office/powerpoint/2010/main" val="1055791288"/>
      </p:ext>
    </p:extLst>
  </p:cSld>
  <p:clrMapOvr>
    <a:masterClrMapping/>
  </p:clrMapOvr>
  <p:timing>
    <p:tnLst>
      <p:par>
        <p:cTn id="1" dur="indefinite" restart="never" nodeType="tmRoot"/>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274"/>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6350"/>
            <a:ext cx="12192000" cy="6845300"/>
          </a:xfrm>
          <a:prstGeom prst="rect">
            <a:avLst/>
          </a:prstGeom>
        </p:spPr>
      </p:pic>
    </p:spTree>
    <p:extLst>
      <p:ext uri="{BB962C8B-B14F-4D97-AF65-F5344CB8AC3E}">
        <p14:creationId xmlns:p14="http://schemas.microsoft.com/office/powerpoint/2010/main" val="1595431844"/>
      </p:ext>
    </p:extLst>
  </p:cSld>
  <p:clrMapOvr>
    <a:masterClrMapping/>
  </p:clrMapOvr>
  <p:timing>
    <p:tnLst>
      <p:par>
        <p:cTn id="1" dur="indefinite" restart="never" nodeType="tmRoot"/>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275"/>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6350"/>
            <a:ext cx="12192000" cy="6845300"/>
          </a:xfrm>
          <a:prstGeom prst="rect">
            <a:avLst/>
          </a:prstGeom>
        </p:spPr>
      </p:pic>
    </p:spTree>
    <p:extLst>
      <p:ext uri="{BB962C8B-B14F-4D97-AF65-F5344CB8AC3E}">
        <p14:creationId xmlns:p14="http://schemas.microsoft.com/office/powerpoint/2010/main" val="1268660710"/>
      </p:ext>
    </p:extLst>
  </p:cSld>
  <p:clrMapOvr>
    <a:masterClrMapping/>
  </p:clrMapOvr>
  <p:timing>
    <p:tnLst>
      <p:par>
        <p:cTn id="1" dur="indefinite" restart="never" nodeType="tmRoot"/>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276"/>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6350"/>
            <a:ext cx="12192000" cy="6845300"/>
          </a:xfrm>
          <a:prstGeom prst="rect">
            <a:avLst/>
          </a:prstGeom>
        </p:spPr>
      </p:pic>
    </p:spTree>
    <p:extLst>
      <p:ext uri="{BB962C8B-B14F-4D97-AF65-F5344CB8AC3E}">
        <p14:creationId xmlns:p14="http://schemas.microsoft.com/office/powerpoint/2010/main" val="909749417"/>
      </p:ext>
    </p:extLst>
  </p:cSld>
  <p:clrMapOvr>
    <a:masterClrMapping/>
  </p:clrMapOvr>
  <p:timing>
    <p:tnLst>
      <p:par>
        <p:cTn id="1" dur="indefinite" restart="never" nodeType="tmRoot"/>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277"/>
          <p:cNvPicPr>
            <a:picLocks noGrp="1" noChangeAspect="1"/>
          </p:cNvPicPr>
          <p:nvPr isPhoto="1"/>
        </p:nvPicPr>
        <p:blipFill rotWithShape="1">
          <a:blip r:embed="rId2" cstate="email">
            <a:lum/>
            <a:extLst>
              <a:ext uri="{28A0092B-C50C-407E-A947-70E740481C1C}">
                <a14:useLocalDpi xmlns:a14="http://schemas.microsoft.com/office/drawing/2010/main"/>
              </a:ext>
            </a:extLst>
          </a:blip>
          <a:srcRect/>
          <a:stretch/>
        </p:blipFill>
        <p:spPr>
          <a:xfrm>
            <a:off x="17795" y="6349"/>
            <a:ext cx="12174205" cy="6827069"/>
          </a:xfrm>
          <a:prstGeom prst="rect">
            <a:avLst/>
          </a:prstGeom>
        </p:spPr>
      </p:pic>
    </p:spTree>
    <p:extLst>
      <p:ext uri="{BB962C8B-B14F-4D97-AF65-F5344CB8AC3E}">
        <p14:creationId xmlns:p14="http://schemas.microsoft.com/office/powerpoint/2010/main" val="527892636"/>
      </p:ext>
    </p:extLst>
  </p:cSld>
  <p:clrMapOvr>
    <a:masterClrMapping/>
  </p:clrMapOvr>
  <p:timing>
    <p:tnLst>
      <p:par>
        <p:cTn id="1" dur="indefinite" restart="never" nodeType="tmRoot"/>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278"/>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6350"/>
            <a:ext cx="12192000" cy="6845300"/>
          </a:xfrm>
          <a:prstGeom prst="rect">
            <a:avLst/>
          </a:prstGeom>
        </p:spPr>
      </p:pic>
    </p:spTree>
    <p:extLst>
      <p:ext uri="{BB962C8B-B14F-4D97-AF65-F5344CB8AC3E}">
        <p14:creationId xmlns:p14="http://schemas.microsoft.com/office/powerpoint/2010/main" val="1770875928"/>
      </p:ext>
    </p:extLst>
  </p:cSld>
  <p:clrMapOvr>
    <a:masterClrMapping/>
  </p:clrMapOvr>
  <p:timing>
    <p:tnLst>
      <p:par>
        <p:cTn id="1" dur="indefinite" restart="never" nodeType="tmRoot"/>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311406" cy="6947555"/>
          </a:xfrm>
          <a:prstGeom prst="rect">
            <a:avLst/>
          </a:prstGeom>
        </p:spPr>
      </p:pic>
    </p:spTree>
    <p:extLst>
      <p:ext uri="{BB962C8B-B14F-4D97-AF65-F5344CB8AC3E}">
        <p14:creationId xmlns:p14="http://schemas.microsoft.com/office/powerpoint/2010/main" val="403447672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029"/>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6350"/>
            <a:ext cx="12192000" cy="6845300"/>
          </a:xfrm>
          <a:prstGeom prst="rect">
            <a:avLst/>
          </a:prstGeom>
        </p:spPr>
      </p:pic>
    </p:spTree>
    <p:extLst>
      <p:ext uri="{BB962C8B-B14F-4D97-AF65-F5344CB8AC3E}">
        <p14:creationId xmlns:p14="http://schemas.microsoft.com/office/powerpoint/2010/main" val="381268610"/>
      </p:ext>
    </p:extLst>
  </p:cSld>
  <p:clrMapOvr>
    <a:masterClrMapping/>
  </p:clrMapOvr>
  <p:timing>
    <p:tnLst>
      <p:par>
        <p:cTn id="1" dur="indefinite" restart="never" nodeType="tmRoot"/>
      </p:par>
    </p:tn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280"/>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6350"/>
            <a:ext cx="12192000" cy="6845300"/>
          </a:xfrm>
          <a:prstGeom prst="rect">
            <a:avLst/>
          </a:prstGeom>
        </p:spPr>
      </p:pic>
    </p:spTree>
    <p:extLst>
      <p:ext uri="{BB962C8B-B14F-4D97-AF65-F5344CB8AC3E}">
        <p14:creationId xmlns:p14="http://schemas.microsoft.com/office/powerpoint/2010/main" val="3784888544"/>
      </p:ext>
    </p:extLst>
  </p:cSld>
  <p:clrMapOvr>
    <a:masterClrMapping/>
  </p:clrMapOvr>
  <p:timing>
    <p:tnLst>
      <p:par>
        <p:cTn id="1" dur="indefinite" restart="never" nodeType="tmRoot"/>
      </p:par>
    </p:tn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281"/>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6350"/>
            <a:ext cx="12192000" cy="6845300"/>
          </a:xfrm>
          <a:prstGeom prst="rect">
            <a:avLst/>
          </a:prstGeom>
        </p:spPr>
      </p:pic>
      <p:sp>
        <p:nvSpPr>
          <p:cNvPr id="3" name="Textfeld 2"/>
          <p:cNvSpPr txBox="1"/>
          <p:nvPr/>
        </p:nvSpPr>
        <p:spPr>
          <a:xfrm>
            <a:off x="665921" y="5943599"/>
            <a:ext cx="3130985" cy="523220"/>
          </a:xfrm>
          <a:prstGeom prst="rect">
            <a:avLst/>
          </a:prstGeom>
          <a:noFill/>
        </p:spPr>
        <p:txBody>
          <a:bodyPr wrap="none" rtlCol="0">
            <a:spAutoFit/>
          </a:bodyPr>
          <a:lstStyle/>
          <a:p>
            <a:r>
              <a:rPr lang="de-DE" sz="2800" dirty="0" smtClean="0">
                <a:latin typeface="Adobe Hebrew" panose="02040503050201020203" pitchFamily="18" charset="-79"/>
                <a:cs typeface="Adobe Hebrew" panose="02040503050201020203" pitchFamily="18" charset="-79"/>
              </a:rPr>
              <a:t>Ben Nevis (1345m)</a:t>
            </a:r>
            <a:endParaRPr lang="de-DE" sz="2800" dirty="0">
              <a:latin typeface="Adobe Hebrew" panose="02040503050201020203" pitchFamily="18" charset="-79"/>
              <a:cs typeface="Adobe Hebrew" panose="02040503050201020203" pitchFamily="18" charset="-79"/>
            </a:endParaRPr>
          </a:p>
        </p:txBody>
      </p:sp>
    </p:spTree>
    <p:extLst>
      <p:ext uri="{BB962C8B-B14F-4D97-AF65-F5344CB8AC3E}">
        <p14:creationId xmlns:p14="http://schemas.microsoft.com/office/powerpoint/2010/main" val="2478262251"/>
      </p:ext>
    </p:extLst>
  </p:cSld>
  <p:clrMapOvr>
    <a:masterClrMapping/>
  </p:clrMapOvr>
  <p:timing>
    <p:tnLst>
      <p:par>
        <p:cTn id="1" dur="indefinite" restart="never" nodeType="tmRoot"/>
      </p:par>
    </p:tn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282"/>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6350"/>
            <a:ext cx="12192000" cy="6845300"/>
          </a:xfrm>
          <a:prstGeom prst="rect">
            <a:avLst/>
          </a:prstGeom>
        </p:spPr>
      </p:pic>
    </p:spTree>
    <p:extLst>
      <p:ext uri="{BB962C8B-B14F-4D97-AF65-F5344CB8AC3E}">
        <p14:creationId xmlns:p14="http://schemas.microsoft.com/office/powerpoint/2010/main" val="798793023"/>
      </p:ext>
    </p:extLst>
  </p:cSld>
  <p:clrMapOvr>
    <a:masterClrMapping/>
  </p:clrMapOvr>
  <p:timing>
    <p:tnLst>
      <p:par>
        <p:cTn id="1" dur="indefinite" restart="never" nodeType="tmRoot"/>
      </p:par>
    </p:tn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286"/>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6350"/>
            <a:ext cx="12192000" cy="6845300"/>
          </a:xfrm>
          <a:prstGeom prst="rect">
            <a:avLst/>
          </a:prstGeom>
        </p:spPr>
      </p:pic>
      <p:sp>
        <p:nvSpPr>
          <p:cNvPr id="3" name="Textfeld 2"/>
          <p:cNvSpPr txBox="1"/>
          <p:nvPr/>
        </p:nvSpPr>
        <p:spPr>
          <a:xfrm>
            <a:off x="318053" y="5655365"/>
            <a:ext cx="4164495" cy="830997"/>
          </a:xfrm>
          <a:prstGeom prst="rect">
            <a:avLst/>
          </a:prstGeom>
          <a:noFill/>
        </p:spPr>
        <p:txBody>
          <a:bodyPr wrap="square" rtlCol="0">
            <a:spAutoFit/>
          </a:bodyPr>
          <a:lstStyle/>
          <a:p>
            <a:r>
              <a:rPr lang="de-DE" sz="2400" dirty="0" smtClean="0">
                <a:latin typeface="Adobe Hebrew" panose="02040503050201020203" pitchFamily="18" charset="-79"/>
                <a:cs typeface="Adobe Hebrew" panose="02040503050201020203" pitchFamily="18" charset="-79"/>
              </a:rPr>
              <a:t>Weg über den </a:t>
            </a:r>
            <a:r>
              <a:rPr lang="de-DE" sz="2400" dirty="0" err="1" smtClean="0">
                <a:latin typeface="Adobe Hebrew" panose="02040503050201020203" pitchFamily="18" charset="-79"/>
                <a:cs typeface="Adobe Hebrew" panose="02040503050201020203" pitchFamily="18" charset="-79"/>
              </a:rPr>
              <a:t>Cow</a:t>
            </a:r>
            <a:r>
              <a:rPr lang="de-DE" sz="2400" dirty="0" smtClean="0">
                <a:latin typeface="Adobe Hebrew" panose="02040503050201020203" pitchFamily="18" charset="-79"/>
                <a:cs typeface="Adobe Hebrew" panose="02040503050201020203" pitchFamily="18" charset="-79"/>
              </a:rPr>
              <a:t> Hill  mit Blick auf Fort William</a:t>
            </a:r>
            <a:endParaRPr lang="de-DE" sz="2400" dirty="0">
              <a:latin typeface="Adobe Hebrew" panose="02040503050201020203" pitchFamily="18" charset="-79"/>
              <a:cs typeface="Adobe Hebrew" panose="02040503050201020203" pitchFamily="18" charset="-79"/>
            </a:endParaRPr>
          </a:p>
        </p:txBody>
      </p:sp>
    </p:spTree>
    <p:extLst>
      <p:ext uri="{BB962C8B-B14F-4D97-AF65-F5344CB8AC3E}">
        <p14:creationId xmlns:p14="http://schemas.microsoft.com/office/powerpoint/2010/main" val="3339267841"/>
      </p:ext>
    </p:extLst>
  </p:cSld>
  <p:clrMapOvr>
    <a:masterClrMapping/>
  </p:clrMapOvr>
  <p:timing>
    <p:tnLst>
      <p:par>
        <p:cTn id="1" dur="indefinite" restart="never" nodeType="tmRoot"/>
      </p:par>
    </p:tn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285"/>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6350"/>
            <a:ext cx="12192000" cy="6845300"/>
          </a:xfrm>
          <a:prstGeom prst="rect">
            <a:avLst/>
          </a:prstGeom>
        </p:spPr>
      </p:pic>
    </p:spTree>
    <p:extLst>
      <p:ext uri="{BB962C8B-B14F-4D97-AF65-F5344CB8AC3E}">
        <p14:creationId xmlns:p14="http://schemas.microsoft.com/office/powerpoint/2010/main" val="992325975"/>
      </p:ext>
    </p:extLst>
  </p:cSld>
  <p:clrMapOvr>
    <a:masterClrMapping/>
  </p:clrMapOvr>
  <p:timing>
    <p:tnLst>
      <p:par>
        <p:cTn id="1" dur="indefinite" restart="never" nodeType="tmRoot"/>
      </p:par>
    </p:tn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287"/>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6350"/>
            <a:ext cx="12192000" cy="6845300"/>
          </a:xfrm>
          <a:prstGeom prst="rect">
            <a:avLst/>
          </a:prstGeom>
        </p:spPr>
      </p:pic>
    </p:spTree>
    <p:extLst>
      <p:ext uri="{BB962C8B-B14F-4D97-AF65-F5344CB8AC3E}">
        <p14:creationId xmlns:p14="http://schemas.microsoft.com/office/powerpoint/2010/main" val="1366528543"/>
      </p:ext>
    </p:extLst>
  </p:cSld>
  <p:clrMapOvr>
    <a:masterClrMapping/>
  </p:clrMapOvr>
  <p:timing>
    <p:tnLst>
      <p:par>
        <p:cTn id="1" dur="indefinite" restart="never" nodeType="tmRoot"/>
      </p:par>
    </p:tn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288"/>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6350"/>
            <a:ext cx="12192000" cy="6845300"/>
          </a:xfrm>
          <a:prstGeom prst="rect">
            <a:avLst/>
          </a:prstGeom>
        </p:spPr>
      </p:pic>
    </p:spTree>
    <p:extLst>
      <p:ext uri="{BB962C8B-B14F-4D97-AF65-F5344CB8AC3E}">
        <p14:creationId xmlns:p14="http://schemas.microsoft.com/office/powerpoint/2010/main" val="3511410958"/>
      </p:ext>
    </p:extLst>
  </p:cSld>
  <p:clrMapOvr>
    <a:masterClrMapping/>
  </p:clrMapOvr>
  <p:timing>
    <p:tnLst>
      <p:par>
        <p:cTn id="1" dur="indefinite" restart="never" nodeType="tmRoot"/>
      </p:par>
    </p:tn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290"/>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6350"/>
            <a:ext cx="12192000" cy="6845300"/>
          </a:xfrm>
          <a:prstGeom prst="rect">
            <a:avLst/>
          </a:prstGeom>
        </p:spPr>
      </p:pic>
    </p:spTree>
    <p:extLst>
      <p:ext uri="{BB962C8B-B14F-4D97-AF65-F5344CB8AC3E}">
        <p14:creationId xmlns:p14="http://schemas.microsoft.com/office/powerpoint/2010/main" val="2156387597"/>
      </p:ext>
    </p:extLst>
  </p:cSld>
  <p:clrMapOvr>
    <a:masterClrMapping/>
  </p:clrMapOvr>
  <p:timing>
    <p:tnLst>
      <p:par>
        <p:cTn id="1" dur="indefinite" restart="never" nodeType="tmRoot"/>
      </p:par>
    </p:tn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289"/>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6350"/>
            <a:ext cx="12192000" cy="6845300"/>
          </a:xfrm>
          <a:prstGeom prst="rect">
            <a:avLst/>
          </a:prstGeom>
        </p:spPr>
      </p:pic>
    </p:spTree>
    <p:extLst>
      <p:ext uri="{BB962C8B-B14F-4D97-AF65-F5344CB8AC3E}">
        <p14:creationId xmlns:p14="http://schemas.microsoft.com/office/powerpoint/2010/main" val="3381892785"/>
      </p:ext>
    </p:extLst>
  </p:cSld>
  <p:clrMapOvr>
    <a:masterClrMapping/>
  </p:clrMapOvr>
  <p:timing>
    <p:tnLst>
      <p:par>
        <p:cTn id="1" dur="indefinite" restart="never" nodeType="tmRoot"/>
      </p:par>
    </p:tn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291"/>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6350"/>
            <a:ext cx="12192000" cy="6845300"/>
          </a:xfrm>
          <a:prstGeom prst="rect">
            <a:avLst/>
          </a:prstGeom>
        </p:spPr>
      </p:pic>
      <p:sp>
        <p:nvSpPr>
          <p:cNvPr id="3" name="Textfeld 2"/>
          <p:cNvSpPr txBox="1"/>
          <p:nvPr/>
        </p:nvSpPr>
        <p:spPr>
          <a:xfrm>
            <a:off x="675861" y="5864087"/>
            <a:ext cx="3169457" cy="523220"/>
          </a:xfrm>
          <a:prstGeom prst="rect">
            <a:avLst/>
          </a:prstGeom>
          <a:noFill/>
        </p:spPr>
        <p:txBody>
          <a:bodyPr wrap="none" rtlCol="0">
            <a:spAutoFit/>
          </a:bodyPr>
          <a:lstStyle/>
          <a:p>
            <a:r>
              <a:rPr lang="de-DE" sz="2800" dirty="0" err="1" smtClean="0">
                <a:latin typeface="Adobe Hebrew" panose="02040503050201020203" pitchFamily="18" charset="-79"/>
                <a:cs typeface="Adobe Hebrew" panose="02040503050201020203" pitchFamily="18" charset="-79"/>
              </a:rPr>
              <a:t>Backpacker‘s</a:t>
            </a:r>
            <a:r>
              <a:rPr lang="de-DE" sz="2800" dirty="0" smtClean="0">
                <a:latin typeface="Adobe Hebrew" panose="02040503050201020203" pitchFamily="18" charset="-79"/>
                <a:cs typeface="Adobe Hebrew" panose="02040503050201020203" pitchFamily="18" charset="-79"/>
              </a:rPr>
              <a:t> </a:t>
            </a:r>
            <a:r>
              <a:rPr lang="de-DE" sz="2800" dirty="0" err="1" smtClean="0">
                <a:latin typeface="Adobe Hebrew" panose="02040503050201020203" pitchFamily="18" charset="-79"/>
                <a:cs typeface="Adobe Hebrew" panose="02040503050201020203" pitchFamily="18" charset="-79"/>
              </a:rPr>
              <a:t>Hostel</a:t>
            </a:r>
            <a:endParaRPr lang="de-DE" sz="2800" dirty="0">
              <a:latin typeface="Adobe Hebrew" panose="02040503050201020203" pitchFamily="18" charset="-79"/>
              <a:cs typeface="Adobe Hebrew" panose="02040503050201020203" pitchFamily="18" charset="-79"/>
            </a:endParaRPr>
          </a:p>
        </p:txBody>
      </p:sp>
    </p:spTree>
    <p:extLst>
      <p:ext uri="{BB962C8B-B14F-4D97-AF65-F5344CB8AC3E}">
        <p14:creationId xmlns:p14="http://schemas.microsoft.com/office/powerpoint/2010/main" val="22838770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032"/>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6350"/>
            <a:ext cx="12192000" cy="6845300"/>
          </a:xfrm>
          <a:prstGeom prst="rect">
            <a:avLst/>
          </a:prstGeom>
        </p:spPr>
      </p:pic>
      <p:sp>
        <p:nvSpPr>
          <p:cNvPr id="3" name="Textfeld 2"/>
          <p:cNvSpPr txBox="1"/>
          <p:nvPr/>
        </p:nvSpPr>
        <p:spPr>
          <a:xfrm>
            <a:off x="9596486" y="6088559"/>
            <a:ext cx="2225289" cy="769441"/>
          </a:xfrm>
          <a:prstGeom prst="rect">
            <a:avLst/>
          </a:prstGeom>
          <a:noFill/>
        </p:spPr>
        <p:txBody>
          <a:bodyPr wrap="none" rtlCol="0">
            <a:spAutoFit/>
          </a:bodyPr>
          <a:lstStyle/>
          <a:p>
            <a:r>
              <a:rPr lang="de-DE" sz="4400" dirty="0" err="1" smtClean="0">
                <a:latin typeface="Adobe Hebrew" panose="02040503050201020203" pitchFamily="18" charset="-79"/>
                <a:cs typeface="Adobe Hebrew" panose="02040503050201020203" pitchFamily="18" charset="-79"/>
              </a:rPr>
              <a:t>Balmaha</a:t>
            </a:r>
            <a:endParaRPr lang="de-DE" sz="4400" dirty="0">
              <a:latin typeface="Adobe Hebrew" panose="02040503050201020203" pitchFamily="18" charset="-79"/>
              <a:cs typeface="Adobe Hebrew" panose="02040503050201020203" pitchFamily="18" charset="-79"/>
            </a:endParaRPr>
          </a:p>
        </p:txBody>
      </p:sp>
    </p:spTree>
    <p:extLst>
      <p:ext uri="{BB962C8B-B14F-4D97-AF65-F5344CB8AC3E}">
        <p14:creationId xmlns:p14="http://schemas.microsoft.com/office/powerpoint/2010/main" val="2334230195"/>
      </p:ext>
    </p:extLst>
  </p:cSld>
  <p:clrMapOvr>
    <a:masterClrMapping/>
  </p:clrMapOvr>
  <p:timing>
    <p:tnLst>
      <p:par>
        <p:cTn id="1" dur="indefinite" restart="never" nodeType="tmRoot"/>
      </p:par>
    </p:tn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292"/>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6350"/>
            <a:ext cx="12192000" cy="6845300"/>
          </a:xfrm>
          <a:prstGeom prst="rect">
            <a:avLst/>
          </a:prstGeom>
        </p:spPr>
      </p:pic>
    </p:spTree>
    <p:extLst>
      <p:ext uri="{BB962C8B-B14F-4D97-AF65-F5344CB8AC3E}">
        <p14:creationId xmlns:p14="http://schemas.microsoft.com/office/powerpoint/2010/main" val="3266219195"/>
      </p:ext>
    </p:extLst>
  </p:cSld>
  <p:clrMapOvr>
    <a:masterClrMapping/>
  </p:clrMapOvr>
  <p:timing>
    <p:tnLst>
      <p:par>
        <p:cTn id="1" dur="indefinite" restart="never" nodeType="tmRoot"/>
      </p:par>
    </p:tn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293"/>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6350"/>
            <a:ext cx="12192000" cy="6845300"/>
          </a:xfrm>
          <a:prstGeom prst="rect">
            <a:avLst/>
          </a:prstGeom>
        </p:spPr>
      </p:pic>
      <p:sp>
        <p:nvSpPr>
          <p:cNvPr id="3" name="Textfeld 2"/>
          <p:cNvSpPr txBox="1"/>
          <p:nvPr/>
        </p:nvSpPr>
        <p:spPr>
          <a:xfrm>
            <a:off x="725557" y="5903844"/>
            <a:ext cx="2669320" cy="646331"/>
          </a:xfrm>
          <a:prstGeom prst="rect">
            <a:avLst/>
          </a:prstGeom>
          <a:noFill/>
        </p:spPr>
        <p:txBody>
          <a:bodyPr wrap="none" rtlCol="0">
            <a:spAutoFit/>
          </a:bodyPr>
          <a:lstStyle/>
          <a:p>
            <a:r>
              <a:rPr lang="de-DE" sz="3600" dirty="0" smtClean="0">
                <a:latin typeface="Adobe Hebrew" panose="02040503050201020203" pitchFamily="18" charset="-79"/>
                <a:cs typeface="Adobe Hebrew" panose="02040503050201020203" pitchFamily="18" charset="-79"/>
              </a:rPr>
              <a:t>Fort William</a:t>
            </a:r>
            <a:endParaRPr lang="de-DE" sz="3600" dirty="0">
              <a:latin typeface="Adobe Hebrew" panose="02040503050201020203" pitchFamily="18" charset="-79"/>
              <a:cs typeface="Adobe Hebrew" panose="02040503050201020203" pitchFamily="18" charset="-79"/>
            </a:endParaRPr>
          </a:p>
        </p:txBody>
      </p:sp>
    </p:spTree>
    <p:extLst>
      <p:ext uri="{BB962C8B-B14F-4D97-AF65-F5344CB8AC3E}">
        <p14:creationId xmlns:p14="http://schemas.microsoft.com/office/powerpoint/2010/main" val="1177346517"/>
      </p:ext>
    </p:extLst>
  </p:cSld>
  <p:clrMapOvr>
    <a:masterClrMapping/>
  </p:clrMapOvr>
  <p:timing>
    <p:tnLst>
      <p:par>
        <p:cTn id="1" dur="indefinite" restart="never" nodeType="tmRoot"/>
      </p:par>
    </p:tn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294"/>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6350"/>
            <a:ext cx="12192000" cy="6845300"/>
          </a:xfrm>
          <a:prstGeom prst="rect">
            <a:avLst/>
          </a:prstGeom>
        </p:spPr>
      </p:pic>
    </p:spTree>
    <p:extLst>
      <p:ext uri="{BB962C8B-B14F-4D97-AF65-F5344CB8AC3E}">
        <p14:creationId xmlns:p14="http://schemas.microsoft.com/office/powerpoint/2010/main" val="682422493"/>
      </p:ext>
    </p:extLst>
  </p:cSld>
  <p:clrMapOvr>
    <a:masterClrMapping/>
  </p:clrMapOvr>
  <p:timing>
    <p:tnLst>
      <p:par>
        <p:cTn id="1" dur="indefinite" restart="never" nodeType="tmRoot"/>
      </p:par>
    </p:tn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295"/>
          <p:cNvPicPr>
            <a:picLocks noGrp="1" noChangeAspect="1"/>
          </p:cNvPicPr>
          <p:nvPr isPhoto="1"/>
        </p:nvPicPr>
        <p:blipFill rotWithShape="1">
          <a:blip r:embed="rId2" cstate="email">
            <a:lum/>
            <a:extLst>
              <a:ext uri="{28A0092B-C50C-407E-A947-70E740481C1C}">
                <a14:useLocalDpi xmlns:a14="http://schemas.microsoft.com/office/drawing/2010/main"/>
              </a:ext>
            </a:extLst>
          </a:blip>
          <a:srcRect/>
          <a:stretch/>
        </p:blipFill>
        <p:spPr>
          <a:xfrm rot="5400000">
            <a:off x="1416361" y="1370114"/>
            <a:ext cx="6260284" cy="417993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93527652"/>
      </p:ext>
    </p:extLst>
  </p:cSld>
  <p:clrMapOvr>
    <a:masterClrMapping/>
  </p:clrMapOvr>
  <p:timing>
    <p:tnLst>
      <p:par>
        <p:cTn id="1" dur="indefinite" restart="never" nodeType="tmRoot"/>
      </p:par>
    </p:tn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296"/>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6350"/>
            <a:ext cx="12192000" cy="6845300"/>
          </a:xfrm>
          <a:prstGeom prst="rect">
            <a:avLst/>
          </a:prstGeom>
        </p:spPr>
      </p:pic>
    </p:spTree>
    <p:extLst>
      <p:ext uri="{BB962C8B-B14F-4D97-AF65-F5344CB8AC3E}">
        <p14:creationId xmlns:p14="http://schemas.microsoft.com/office/powerpoint/2010/main" val="2425072413"/>
      </p:ext>
    </p:extLst>
  </p:cSld>
  <p:clrMapOvr>
    <a:masterClrMapping/>
  </p:clrMapOvr>
  <p:timing>
    <p:tnLst>
      <p:par>
        <p:cTn id="1" dur="indefinite" restart="never" nodeType="tmRoot"/>
      </p:par>
    </p:tn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297"/>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6350"/>
            <a:ext cx="12192000" cy="6845300"/>
          </a:xfrm>
          <a:prstGeom prst="rect">
            <a:avLst/>
          </a:prstGeom>
        </p:spPr>
      </p:pic>
    </p:spTree>
    <p:extLst>
      <p:ext uri="{BB962C8B-B14F-4D97-AF65-F5344CB8AC3E}">
        <p14:creationId xmlns:p14="http://schemas.microsoft.com/office/powerpoint/2010/main" val="230991669"/>
      </p:ext>
    </p:extLst>
  </p:cSld>
  <p:clrMapOvr>
    <a:masterClrMapping/>
  </p:clrMapOvr>
  <p:timing>
    <p:tnLst>
      <p:par>
        <p:cTn id="1" dur="indefinite" restart="never" nodeType="tmRoot"/>
      </p:par>
    </p:tn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298"/>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6350"/>
            <a:ext cx="12192000" cy="6845300"/>
          </a:xfrm>
          <a:prstGeom prst="rect">
            <a:avLst/>
          </a:prstGeom>
        </p:spPr>
      </p:pic>
    </p:spTree>
    <p:extLst>
      <p:ext uri="{BB962C8B-B14F-4D97-AF65-F5344CB8AC3E}">
        <p14:creationId xmlns:p14="http://schemas.microsoft.com/office/powerpoint/2010/main" val="1139781240"/>
      </p:ext>
    </p:extLst>
  </p:cSld>
  <p:clrMapOvr>
    <a:masterClrMapping/>
  </p:clrMapOvr>
  <p:timing>
    <p:tnLst>
      <p:par>
        <p:cTn id="1" dur="indefinite" restart="never" nodeType="tmRoot"/>
      </p:par>
    </p:tn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299"/>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6350"/>
            <a:ext cx="12192000" cy="6845300"/>
          </a:xfrm>
          <a:prstGeom prst="rect">
            <a:avLst/>
          </a:prstGeom>
        </p:spPr>
      </p:pic>
    </p:spTree>
    <p:extLst>
      <p:ext uri="{BB962C8B-B14F-4D97-AF65-F5344CB8AC3E}">
        <p14:creationId xmlns:p14="http://schemas.microsoft.com/office/powerpoint/2010/main" val="1848070462"/>
      </p:ext>
    </p:extLst>
  </p:cSld>
  <p:clrMapOvr>
    <a:masterClrMapping/>
  </p:clrMapOvr>
  <p:timing>
    <p:tnLst>
      <p:par>
        <p:cTn id="1" dur="indefinite" restart="never" nodeType="tmRoot"/>
      </p:par>
    </p:tn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300"/>
          <p:cNvPicPr>
            <a:picLocks noGrp="1" noChangeAspect="1"/>
          </p:cNvPicPr>
          <p:nvPr isPhoto="1"/>
        </p:nvPicPr>
        <p:blipFill rotWithShape="1">
          <a:blip r:embed="rId2" cstate="email">
            <a:lum/>
            <a:extLst>
              <a:ext uri="{28A0092B-C50C-407E-A947-70E740481C1C}">
                <a14:useLocalDpi xmlns:a14="http://schemas.microsoft.com/office/drawing/2010/main"/>
              </a:ext>
            </a:extLst>
          </a:blip>
          <a:srcRect r="-341"/>
          <a:stretch/>
        </p:blipFill>
        <p:spPr>
          <a:xfrm rot="5400000">
            <a:off x="1726861" y="1242411"/>
            <a:ext cx="6412485" cy="4443891"/>
          </a:xfrm>
          <a:prstGeom prst="rect">
            <a:avLst/>
          </a:prstGeom>
          <a:ln>
            <a:noFill/>
          </a:ln>
          <a:effectLst>
            <a:outerShdw blurRad="190500" algn="tl" rotWithShape="0">
              <a:srgbClr val="000000">
                <a:alpha val="70000"/>
              </a:srgbClr>
            </a:outerShdw>
          </a:effectLst>
        </p:spPr>
      </p:pic>
      <p:sp>
        <p:nvSpPr>
          <p:cNvPr id="3" name="Textfeld 2"/>
          <p:cNvSpPr txBox="1"/>
          <p:nvPr/>
        </p:nvSpPr>
        <p:spPr>
          <a:xfrm>
            <a:off x="7692887" y="5685183"/>
            <a:ext cx="3802212" cy="1384995"/>
          </a:xfrm>
          <a:prstGeom prst="rect">
            <a:avLst/>
          </a:prstGeom>
          <a:noFill/>
        </p:spPr>
        <p:txBody>
          <a:bodyPr wrap="square" rtlCol="0">
            <a:spAutoFit/>
          </a:bodyPr>
          <a:lstStyle/>
          <a:p>
            <a:r>
              <a:rPr lang="de-DE" sz="2800" dirty="0" smtClean="0">
                <a:latin typeface="Adobe Hebrew" panose="02040503050201020203" pitchFamily="18" charset="-79"/>
                <a:cs typeface="Adobe Hebrew" panose="02040503050201020203" pitchFamily="18" charset="-79"/>
              </a:rPr>
              <a:t>… mit dem offiziellen Ende des WHW !!</a:t>
            </a:r>
          </a:p>
          <a:p>
            <a:endParaRPr lang="de-DE" sz="2800" dirty="0">
              <a:latin typeface="Adobe Hebrew" panose="02040503050201020203" pitchFamily="18" charset="-79"/>
              <a:cs typeface="Adobe Hebrew" panose="02040503050201020203" pitchFamily="18" charset="-79"/>
            </a:endParaRPr>
          </a:p>
        </p:txBody>
      </p:sp>
    </p:spTree>
    <p:extLst>
      <p:ext uri="{BB962C8B-B14F-4D97-AF65-F5344CB8AC3E}">
        <p14:creationId xmlns:p14="http://schemas.microsoft.com/office/powerpoint/2010/main" val="1322390000"/>
      </p:ext>
    </p:extLst>
  </p:cSld>
  <p:clrMapOvr>
    <a:masterClrMapping/>
  </p:clrMapOvr>
  <p:timing>
    <p:tnLst>
      <p:par>
        <p:cTn id="1" dur="indefinite" restart="never" nodeType="tmRoot"/>
      </p:par>
    </p:tn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301"/>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6350"/>
            <a:ext cx="12192000" cy="6845300"/>
          </a:xfrm>
          <a:prstGeom prst="rect">
            <a:avLst/>
          </a:prstGeom>
        </p:spPr>
      </p:pic>
      <p:sp>
        <p:nvSpPr>
          <p:cNvPr id="3" name="Textfeld 2"/>
          <p:cNvSpPr txBox="1"/>
          <p:nvPr/>
        </p:nvSpPr>
        <p:spPr>
          <a:xfrm>
            <a:off x="447261" y="5963478"/>
            <a:ext cx="3313728" cy="523220"/>
          </a:xfrm>
          <a:prstGeom prst="rect">
            <a:avLst/>
          </a:prstGeom>
          <a:noFill/>
        </p:spPr>
        <p:txBody>
          <a:bodyPr wrap="none" rtlCol="0">
            <a:spAutoFit/>
          </a:bodyPr>
          <a:lstStyle/>
          <a:p>
            <a:r>
              <a:rPr lang="de-DE" sz="2800" dirty="0" smtClean="0">
                <a:latin typeface="Adobe Hebrew" panose="02040503050201020203" pitchFamily="18" charset="-79"/>
                <a:cs typeface="Adobe Hebrew" panose="02040503050201020203" pitchFamily="18" charset="-79"/>
              </a:rPr>
              <a:t>Blick aus dem </a:t>
            </a:r>
            <a:r>
              <a:rPr lang="de-DE" sz="2800" dirty="0" err="1" smtClean="0">
                <a:latin typeface="Adobe Hebrew" panose="02040503050201020203" pitchFamily="18" charset="-79"/>
                <a:cs typeface="Adobe Hebrew" panose="02040503050201020203" pitchFamily="18" charset="-79"/>
              </a:rPr>
              <a:t>Hostel</a:t>
            </a:r>
            <a:endParaRPr lang="de-DE" sz="2800" dirty="0">
              <a:latin typeface="Adobe Hebrew" panose="02040503050201020203" pitchFamily="18" charset="-79"/>
              <a:cs typeface="Adobe Hebrew" panose="02040503050201020203" pitchFamily="18" charset="-79"/>
            </a:endParaRPr>
          </a:p>
        </p:txBody>
      </p:sp>
    </p:spTree>
    <p:extLst>
      <p:ext uri="{BB962C8B-B14F-4D97-AF65-F5344CB8AC3E}">
        <p14:creationId xmlns:p14="http://schemas.microsoft.com/office/powerpoint/2010/main" val="165191675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033"/>
          <p:cNvPicPr>
            <a:picLocks noGrp="1" noChangeAspect="1"/>
          </p:cNvPicPr>
          <p:nvPr isPhoto="1"/>
        </p:nvPicPr>
        <p:blipFill rotWithShape="1">
          <a:blip r:embed="rId2" cstate="email">
            <a:lum/>
            <a:extLst>
              <a:ext uri="{28A0092B-C50C-407E-A947-70E740481C1C}">
                <a14:useLocalDpi xmlns:a14="http://schemas.microsoft.com/office/drawing/2010/main"/>
              </a:ext>
            </a:extLst>
          </a:blip>
          <a:srcRect/>
          <a:stretch/>
        </p:blipFill>
        <p:spPr>
          <a:xfrm>
            <a:off x="0" y="1"/>
            <a:ext cx="12192000" cy="6851650"/>
          </a:xfrm>
          <a:prstGeom prst="rect">
            <a:avLst/>
          </a:prstGeom>
        </p:spPr>
      </p:pic>
    </p:spTree>
    <p:extLst>
      <p:ext uri="{BB962C8B-B14F-4D97-AF65-F5344CB8AC3E}">
        <p14:creationId xmlns:p14="http://schemas.microsoft.com/office/powerpoint/2010/main" val="3497141011"/>
      </p:ext>
    </p:extLst>
  </p:cSld>
  <p:clrMapOvr>
    <a:masterClrMapping/>
  </p:clrMapOvr>
  <p:timing>
    <p:tnLst>
      <p:par>
        <p:cTn id="1" dur="indefinite" restart="never" nodeType="tmRoot"/>
      </p:par>
    </p:tn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304"/>
          <p:cNvPicPr>
            <a:picLocks noGrp="1" noChangeAspect="1"/>
          </p:cNvPicPr>
          <p:nvPr isPhoto="1"/>
        </p:nvPicPr>
        <p:blipFill rotWithShape="1">
          <a:blip r:embed="rId2" cstate="email">
            <a:lum/>
            <a:extLst>
              <a:ext uri="{28A0092B-C50C-407E-A947-70E740481C1C}">
                <a14:useLocalDpi xmlns:a14="http://schemas.microsoft.com/office/drawing/2010/main"/>
              </a:ext>
            </a:extLst>
          </a:blip>
          <a:srcRect/>
          <a:stretch/>
        </p:blipFill>
        <p:spPr>
          <a:xfrm rot="5400000">
            <a:off x="5190523" y="1282780"/>
            <a:ext cx="6364907" cy="4090766"/>
          </a:xfrm>
          <a:prstGeom prst="rect">
            <a:avLst/>
          </a:prstGeom>
          <a:ln>
            <a:noFill/>
          </a:ln>
          <a:effectLst>
            <a:outerShdw blurRad="292100" dist="139700" dir="2700000" algn="tl" rotWithShape="0">
              <a:srgbClr val="333333">
                <a:alpha val="65000"/>
              </a:srgbClr>
            </a:outerShdw>
          </a:effectLst>
        </p:spPr>
      </p:pic>
      <p:sp>
        <p:nvSpPr>
          <p:cNvPr id="3" name="Textfeld 2"/>
          <p:cNvSpPr txBox="1"/>
          <p:nvPr/>
        </p:nvSpPr>
        <p:spPr>
          <a:xfrm>
            <a:off x="787269" y="4513343"/>
            <a:ext cx="3665462" cy="1815882"/>
          </a:xfrm>
          <a:prstGeom prst="rect">
            <a:avLst/>
          </a:prstGeom>
          <a:noFill/>
        </p:spPr>
        <p:txBody>
          <a:bodyPr wrap="square" rtlCol="0">
            <a:spAutoFit/>
          </a:bodyPr>
          <a:lstStyle/>
          <a:p>
            <a:r>
              <a:rPr lang="de-DE" sz="4800" b="1" dirty="0" smtClean="0">
                <a:latin typeface="Adobe Hebrew" panose="02040503050201020203" pitchFamily="18" charset="-79"/>
                <a:cs typeface="Adobe Hebrew" panose="02040503050201020203" pitchFamily="18" charset="-79"/>
              </a:rPr>
              <a:t>9. Tag</a:t>
            </a:r>
          </a:p>
          <a:p>
            <a:r>
              <a:rPr lang="de-DE" sz="3200" b="1" dirty="0" smtClean="0">
                <a:latin typeface="Adobe Hebrew" panose="02040503050201020203" pitchFamily="18" charset="-79"/>
                <a:cs typeface="Adobe Hebrew" panose="02040503050201020203" pitchFamily="18" charset="-79"/>
              </a:rPr>
              <a:t>Auf den Ben Nevis ! (1345m, 18km)</a:t>
            </a:r>
            <a:endParaRPr lang="de-DE" dirty="0"/>
          </a:p>
        </p:txBody>
      </p:sp>
    </p:spTree>
    <p:extLst>
      <p:ext uri="{BB962C8B-B14F-4D97-AF65-F5344CB8AC3E}">
        <p14:creationId xmlns:p14="http://schemas.microsoft.com/office/powerpoint/2010/main" val="817269981"/>
      </p:ext>
    </p:extLst>
  </p:cSld>
  <p:clrMapOvr>
    <a:masterClrMapping/>
  </p:clrMapOvr>
  <p:timing>
    <p:tnLst>
      <p:par>
        <p:cTn id="1" dur="indefinite" restart="never" nodeType="tmRoot"/>
      </p:par>
    </p:tn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303"/>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6350"/>
            <a:ext cx="12192000" cy="6845300"/>
          </a:xfrm>
          <a:prstGeom prst="rect">
            <a:avLst/>
          </a:prstGeom>
        </p:spPr>
      </p:pic>
    </p:spTree>
    <p:extLst>
      <p:ext uri="{BB962C8B-B14F-4D97-AF65-F5344CB8AC3E}">
        <p14:creationId xmlns:p14="http://schemas.microsoft.com/office/powerpoint/2010/main" val="3711269489"/>
      </p:ext>
    </p:extLst>
  </p:cSld>
  <p:clrMapOvr>
    <a:masterClrMapping/>
  </p:clrMapOvr>
  <p:timing>
    <p:tnLst>
      <p:par>
        <p:cTn id="1" dur="indefinite" restart="never" nodeType="tmRoot"/>
      </p:par>
    </p:tn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302"/>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6350"/>
            <a:ext cx="12192000" cy="6845300"/>
          </a:xfrm>
          <a:prstGeom prst="rect">
            <a:avLst/>
          </a:prstGeom>
        </p:spPr>
      </p:pic>
    </p:spTree>
    <p:extLst>
      <p:ext uri="{BB962C8B-B14F-4D97-AF65-F5344CB8AC3E}">
        <p14:creationId xmlns:p14="http://schemas.microsoft.com/office/powerpoint/2010/main" val="1514999166"/>
      </p:ext>
    </p:extLst>
  </p:cSld>
  <p:clrMapOvr>
    <a:masterClrMapping/>
  </p:clrMapOvr>
  <p:timing>
    <p:tnLst>
      <p:par>
        <p:cTn id="1" dur="indefinite" restart="never" nodeType="tmRoot"/>
      </p:par>
    </p:tn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305"/>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6350"/>
            <a:ext cx="12192000" cy="6845300"/>
          </a:xfrm>
          <a:prstGeom prst="rect">
            <a:avLst/>
          </a:prstGeom>
        </p:spPr>
      </p:pic>
    </p:spTree>
    <p:extLst>
      <p:ext uri="{BB962C8B-B14F-4D97-AF65-F5344CB8AC3E}">
        <p14:creationId xmlns:p14="http://schemas.microsoft.com/office/powerpoint/2010/main" val="2855107747"/>
      </p:ext>
    </p:extLst>
  </p:cSld>
  <p:clrMapOvr>
    <a:masterClrMapping/>
  </p:clrMapOvr>
  <p:timing>
    <p:tnLst>
      <p:par>
        <p:cTn id="1" dur="indefinite" restart="never" nodeType="tmRoot"/>
      </p:par>
    </p:tnLst>
  </p:timing>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306"/>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6350"/>
            <a:ext cx="12192000" cy="6845300"/>
          </a:xfrm>
          <a:prstGeom prst="rect">
            <a:avLst/>
          </a:prstGeom>
        </p:spPr>
      </p:pic>
      <p:sp>
        <p:nvSpPr>
          <p:cNvPr id="3" name="Textfeld 2"/>
          <p:cNvSpPr txBox="1"/>
          <p:nvPr/>
        </p:nvSpPr>
        <p:spPr>
          <a:xfrm>
            <a:off x="626165" y="5953539"/>
            <a:ext cx="4014240" cy="523220"/>
          </a:xfrm>
          <a:prstGeom prst="rect">
            <a:avLst/>
          </a:prstGeom>
          <a:noFill/>
        </p:spPr>
        <p:txBody>
          <a:bodyPr wrap="none" rtlCol="0">
            <a:spAutoFit/>
          </a:bodyPr>
          <a:lstStyle/>
          <a:p>
            <a:r>
              <a:rPr lang="de-DE" sz="2800" dirty="0" err="1" smtClean="0">
                <a:latin typeface="Adobe Hebrew" panose="02040503050201020203" pitchFamily="18" charset="-79"/>
                <a:cs typeface="Adobe Hebrew" panose="02040503050201020203" pitchFamily="18" charset="-79"/>
              </a:rPr>
              <a:t>Lochan</a:t>
            </a:r>
            <a:r>
              <a:rPr lang="de-DE" sz="2800" dirty="0" smtClean="0">
                <a:latin typeface="Adobe Hebrew" panose="02040503050201020203" pitchFamily="18" charset="-79"/>
                <a:cs typeface="Adobe Hebrew" panose="02040503050201020203" pitchFamily="18" charset="-79"/>
              </a:rPr>
              <a:t> </a:t>
            </a:r>
            <a:r>
              <a:rPr lang="de-DE" sz="2800" dirty="0" err="1" smtClean="0">
                <a:latin typeface="Adobe Hebrew" panose="02040503050201020203" pitchFamily="18" charset="-79"/>
                <a:cs typeface="Adobe Hebrew" panose="02040503050201020203" pitchFamily="18" charset="-79"/>
              </a:rPr>
              <a:t>Meall</a:t>
            </a:r>
            <a:r>
              <a:rPr lang="de-DE" sz="2800" dirty="0" smtClean="0">
                <a:latin typeface="Adobe Hebrew" panose="02040503050201020203" pitchFamily="18" charset="-79"/>
                <a:cs typeface="Adobe Hebrew" panose="02040503050201020203" pitchFamily="18" charset="-79"/>
              </a:rPr>
              <a:t> an t-</a:t>
            </a:r>
            <a:r>
              <a:rPr lang="de-DE" sz="2800" dirty="0" err="1" smtClean="0">
                <a:latin typeface="Adobe Hebrew" panose="02040503050201020203" pitchFamily="18" charset="-79"/>
                <a:cs typeface="Adobe Hebrew" panose="02040503050201020203" pitchFamily="18" charset="-79"/>
              </a:rPr>
              <a:t>Suidhe</a:t>
            </a:r>
            <a:endParaRPr lang="de-DE" sz="2800" dirty="0">
              <a:latin typeface="Adobe Hebrew" panose="02040503050201020203" pitchFamily="18" charset="-79"/>
              <a:cs typeface="Adobe Hebrew" panose="02040503050201020203" pitchFamily="18" charset="-79"/>
            </a:endParaRPr>
          </a:p>
        </p:txBody>
      </p:sp>
    </p:spTree>
    <p:extLst>
      <p:ext uri="{BB962C8B-B14F-4D97-AF65-F5344CB8AC3E}">
        <p14:creationId xmlns:p14="http://schemas.microsoft.com/office/powerpoint/2010/main" val="12607678"/>
      </p:ext>
    </p:extLst>
  </p:cSld>
  <p:clrMapOvr>
    <a:masterClrMapping/>
  </p:clrMapOvr>
  <p:timing>
    <p:tnLst>
      <p:par>
        <p:cTn id="1" dur="indefinite" restart="never" nodeType="tmRoot"/>
      </p:par>
    </p:tn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307"/>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6350"/>
            <a:ext cx="12192000" cy="6845300"/>
          </a:xfrm>
          <a:prstGeom prst="rect">
            <a:avLst/>
          </a:prstGeom>
        </p:spPr>
      </p:pic>
    </p:spTree>
    <p:extLst>
      <p:ext uri="{BB962C8B-B14F-4D97-AF65-F5344CB8AC3E}">
        <p14:creationId xmlns:p14="http://schemas.microsoft.com/office/powerpoint/2010/main" val="1507900284"/>
      </p:ext>
    </p:extLst>
  </p:cSld>
  <p:clrMapOvr>
    <a:masterClrMapping/>
  </p:clrMapOvr>
  <p:timing>
    <p:tnLst>
      <p:par>
        <p:cTn id="1" dur="indefinite" restart="never" nodeType="tmRoot"/>
      </p:par>
    </p:tnLst>
  </p:timing>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308"/>
          <p:cNvPicPr>
            <a:picLocks noGrp="1" noChangeAspect="1"/>
          </p:cNvPicPr>
          <p:nvPr isPhoto="1"/>
        </p:nvPicPr>
        <p:blipFill>
          <a:blip r:embed="rId2" cstate="email">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0" y="6350"/>
            <a:ext cx="12192000" cy="6845300"/>
          </a:xfrm>
          <a:prstGeom prst="rect">
            <a:avLst/>
          </a:prstGeom>
        </p:spPr>
      </p:pic>
    </p:spTree>
    <p:extLst>
      <p:ext uri="{BB962C8B-B14F-4D97-AF65-F5344CB8AC3E}">
        <p14:creationId xmlns:p14="http://schemas.microsoft.com/office/powerpoint/2010/main" val="3344390136"/>
      </p:ext>
    </p:extLst>
  </p:cSld>
  <p:clrMapOvr>
    <a:masterClrMapping/>
  </p:clrMapOvr>
  <p:timing>
    <p:tnLst>
      <p:par>
        <p:cTn id="1" dur="indefinite" restart="never" nodeType="tmRoot"/>
      </p:par>
    </p:tnLst>
  </p:timing>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309"/>
          <p:cNvPicPr>
            <a:picLocks noGrp="1" noChangeAspect="1"/>
          </p:cNvPicPr>
          <p:nvPr isPhoto="1"/>
        </p:nvPicPr>
        <p:blipFill>
          <a:blip r:embed="rId2" cstate="email">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a:ext>
            </a:extLst>
          </a:blip>
          <a:stretch>
            <a:fillRect/>
          </a:stretch>
        </p:blipFill>
        <p:spPr>
          <a:xfrm>
            <a:off x="0" y="6350"/>
            <a:ext cx="12192000" cy="6845300"/>
          </a:xfrm>
          <a:prstGeom prst="rect">
            <a:avLst/>
          </a:prstGeom>
        </p:spPr>
      </p:pic>
      <p:sp>
        <p:nvSpPr>
          <p:cNvPr id="3" name="Textfeld 2"/>
          <p:cNvSpPr txBox="1"/>
          <p:nvPr/>
        </p:nvSpPr>
        <p:spPr>
          <a:xfrm>
            <a:off x="5671932" y="6142383"/>
            <a:ext cx="6520068" cy="461665"/>
          </a:xfrm>
          <a:prstGeom prst="rect">
            <a:avLst/>
          </a:prstGeom>
          <a:noFill/>
        </p:spPr>
        <p:txBody>
          <a:bodyPr wrap="square" rtlCol="0">
            <a:spAutoFit/>
          </a:bodyPr>
          <a:lstStyle/>
          <a:p>
            <a:r>
              <a:rPr lang="de-DE" sz="2400" dirty="0" smtClean="0">
                <a:latin typeface="Adobe Hebrew" panose="02040503050201020203" pitchFamily="18" charset="-79"/>
                <a:cs typeface="Adobe Hebrew" panose="02040503050201020203" pitchFamily="18" charset="-79"/>
              </a:rPr>
              <a:t>Glen Nevis und Fort William im Hintergrund</a:t>
            </a:r>
            <a:endParaRPr lang="de-DE" sz="2400" dirty="0">
              <a:latin typeface="Adobe Hebrew" panose="02040503050201020203" pitchFamily="18" charset="-79"/>
              <a:cs typeface="Adobe Hebrew" panose="02040503050201020203" pitchFamily="18" charset="-79"/>
            </a:endParaRPr>
          </a:p>
        </p:txBody>
      </p:sp>
    </p:spTree>
    <p:extLst>
      <p:ext uri="{BB962C8B-B14F-4D97-AF65-F5344CB8AC3E}">
        <p14:creationId xmlns:p14="http://schemas.microsoft.com/office/powerpoint/2010/main" val="969323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312"/>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6350"/>
            <a:ext cx="12192000" cy="6845300"/>
          </a:xfrm>
          <a:prstGeom prst="rect">
            <a:avLst/>
          </a:prstGeom>
        </p:spPr>
      </p:pic>
      <p:sp>
        <p:nvSpPr>
          <p:cNvPr id="3" name="Textfeld 2"/>
          <p:cNvSpPr txBox="1"/>
          <p:nvPr/>
        </p:nvSpPr>
        <p:spPr>
          <a:xfrm>
            <a:off x="407504" y="5307495"/>
            <a:ext cx="6708913" cy="1200329"/>
          </a:xfrm>
          <a:prstGeom prst="rect">
            <a:avLst/>
          </a:prstGeom>
          <a:noFill/>
        </p:spPr>
        <p:txBody>
          <a:bodyPr wrap="square" rtlCol="0">
            <a:spAutoFit/>
          </a:bodyPr>
          <a:lstStyle/>
          <a:p>
            <a:r>
              <a:rPr lang="de-DE" sz="2400" dirty="0" smtClean="0">
                <a:latin typeface="Adobe Hebrew" panose="02040503050201020203" pitchFamily="18" charset="-79"/>
                <a:cs typeface="Adobe Hebrew" panose="02040503050201020203" pitchFamily="18" charset="-79"/>
              </a:rPr>
              <a:t>Es wurde stündlich kälter und windiger: </a:t>
            </a:r>
          </a:p>
          <a:p>
            <a:r>
              <a:rPr lang="de-DE" sz="2400" dirty="0" smtClean="0">
                <a:latin typeface="Adobe Hebrew" panose="02040503050201020203" pitchFamily="18" charset="-79"/>
                <a:cs typeface="Adobe Hebrew" panose="02040503050201020203" pitchFamily="18" charset="-79"/>
              </a:rPr>
              <a:t>auf dem </a:t>
            </a:r>
            <a:r>
              <a:rPr lang="de-DE" sz="2400" dirty="0" err="1" smtClean="0">
                <a:latin typeface="Adobe Hebrew" panose="02040503050201020203" pitchFamily="18" charset="-79"/>
                <a:cs typeface="Adobe Hebrew" panose="02040503050201020203" pitchFamily="18" charset="-79"/>
              </a:rPr>
              <a:t>Hochplateu</a:t>
            </a:r>
            <a:r>
              <a:rPr lang="de-DE" sz="2400" dirty="0" smtClean="0">
                <a:latin typeface="Adobe Hebrew" panose="02040503050201020203" pitchFamily="18" charset="-79"/>
                <a:cs typeface="Adobe Hebrew" panose="02040503050201020203" pitchFamily="18" charset="-79"/>
              </a:rPr>
              <a:t> wehte dann ein richtig  stürmischer und fürchterlich eisiger Wind !</a:t>
            </a:r>
            <a:endParaRPr lang="de-DE" sz="2400" dirty="0">
              <a:latin typeface="Adobe Hebrew" panose="02040503050201020203" pitchFamily="18" charset="-79"/>
              <a:cs typeface="Adobe Hebrew" panose="02040503050201020203" pitchFamily="18" charset="-79"/>
            </a:endParaRPr>
          </a:p>
        </p:txBody>
      </p:sp>
    </p:spTree>
    <p:extLst>
      <p:ext uri="{BB962C8B-B14F-4D97-AF65-F5344CB8AC3E}">
        <p14:creationId xmlns:p14="http://schemas.microsoft.com/office/powerpoint/2010/main" val="680319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1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313"/>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0"/>
            <a:ext cx="12192000" cy="6851650"/>
          </a:xfrm>
          <a:prstGeom prst="rect">
            <a:avLst/>
          </a:prstGeom>
        </p:spPr>
      </p:pic>
    </p:spTree>
    <p:extLst>
      <p:ext uri="{BB962C8B-B14F-4D97-AF65-F5344CB8AC3E}">
        <p14:creationId xmlns:p14="http://schemas.microsoft.com/office/powerpoint/2010/main" val="272548210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034"/>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6350"/>
            <a:ext cx="12192000" cy="6845300"/>
          </a:xfrm>
          <a:prstGeom prst="rect">
            <a:avLst/>
          </a:prstGeom>
        </p:spPr>
      </p:pic>
    </p:spTree>
    <p:extLst>
      <p:ext uri="{BB962C8B-B14F-4D97-AF65-F5344CB8AC3E}">
        <p14:creationId xmlns:p14="http://schemas.microsoft.com/office/powerpoint/2010/main" val="163479162"/>
      </p:ext>
    </p:extLst>
  </p:cSld>
  <p:clrMapOvr>
    <a:masterClrMapping/>
  </p:clrMapOvr>
  <p:timing>
    <p:tnLst>
      <p:par>
        <p:cTn id="1" dur="indefinite" restart="never" nodeType="tmRoot"/>
      </p:par>
    </p:tnLst>
  </p:timing>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314"/>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6350"/>
            <a:ext cx="12192000" cy="6845300"/>
          </a:xfrm>
          <a:prstGeom prst="rect">
            <a:avLst/>
          </a:prstGeom>
        </p:spPr>
      </p:pic>
    </p:spTree>
    <p:extLst>
      <p:ext uri="{BB962C8B-B14F-4D97-AF65-F5344CB8AC3E}">
        <p14:creationId xmlns:p14="http://schemas.microsoft.com/office/powerpoint/2010/main" val="977257504"/>
      </p:ext>
    </p:extLst>
  </p:cSld>
  <p:clrMapOvr>
    <a:masterClrMapping/>
  </p:clrMapOvr>
  <p:timing>
    <p:tnLst>
      <p:par>
        <p:cTn id="1" dur="indefinite" restart="never" nodeType="tmRoot"/>
      </p:par>
    </p:tnLst>
  </p:timing>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315"/>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6350"/>
            <a:ext cx="12192000" cy="6845300"/>
          </a:xfrm>
          <a:prstGeom prst="rect">
            <a:avLst/>
          </a:prstGeom>
        </p:spPr>
      </p:pic>
    </p:spTree>
    <p:extLst>
      <p:ext uri="{BB962C8B-B14F-4D97-AF65-F5344CB8AC3E}">
        <p14:creationId xmlns:p14="http://schemas.microsoft.com/office/powerpoint/2010/main" val="412129248"/>
      </p:ext>
    </p:extLst>
  </p:cSld>
  <p:clrMapOvr>
    <a:masterClrMapping/>
  </p:clrMapOvr>
  <p:timing>
    <p:tnLst>
      <p:par>
        <p:cTn id="1" dur="indefinite" restart="never" nodeType="tmRoot"/>
      </p:par>
    </p:tnLst>
  </p:timing>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316"/>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0"/>
            <a:ext cx="12192000" cy="6845300"/>
          </a:xfrm>
          <a:prstGeom prst="rect">
            <a:avLst/>
          </a:prstGeom>
        </p:spPr>
      </p:pic>
    </p:spTree>
    <p:extLst>
      <p:ext uri="{BB962C8B-B14F-4D97-AF65-F5344CB8AC3E}">
        <p14:creationId xmlns:p14="http://schemas.microsoft.com/office/powerpoint/2010/main" val="3055035436"/>
      </p:ext>
    </p:extLst>
  </p:cSld>
  <p:clrMapOvr>
    <a:masterClrMapping/>
  </p:clrMapOvr>
  <p:timing>
    <p:tnLst>
      <p:par>
        <p:cTn id="1" dur="indefinite" restart="never" nodeType="tmRoot"/>
      </p:par>
    </p:tnLst>
  </p:timing>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317"/>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6350"/>
            <a:ext cx="12192000" cy="6845300"/>
          </a:xfrm>
          <a:prstGeom prst="rect">
            <a:avLst/>
          </a:prstGeom>
        </p:spPr>
      </p:pic>
      <p:sp>
        <p:nvSpPr>
          <p:cNvPr id="3" name="Textfeld 2"/>
          <p:cNvSpPr txBox="1"/>
          <p:nvPr/>
        </p:nvSpPr>
        <p:spPr>
          <a:xfrm>
            <a:off x="407504" y="5943600"/>
            <a:ext cx="3252814" cy="584775"/>
          </a:xfrm>
          <a:prstGeom prst="rect">
            <a:avLst/>
          </a:prstGeom>
          <a:noFill/>
        </p:spPr>
        <p:txBody>
          <a:bodyPr wrap="none" rtlCol="0">
            <a:spAutoFit/>
          </a:bodyPr>
          <a:lstStyle/>
          <a:p>
            <a:r>
              <a:rPr lang="de-DE" sz="3200" dirty="0" smtClean="0">
                <a:latin typeface="Adobe Hebrew" panose="02040503050201020203" pitchFamily="18" charset="-79"/>
                <a:cs typeface="Adobe Hebrew" panose="02040503050201020203" pitchFamily="18" charset="-79"/>
              </a:rPr>
              <a:t>… wieder im Tal !</a:t>
            </a:r>
            <a:endParaRPr lang="de-DE" sz="3200" dirty="0">
              <a:latin typeface="Adobe Hebrew" panose="02040503050201020203" pitchFamily="18" charset="-79"/>
              <a:cs typeface="Adobe Hebrew" panose="02040503050201020203" pitchFamily="18" charset="-79"/>
            </a:endParaRPr>
          </a:p>
        </p:txBody>
      </p:sp>
    </p:spTree>
    <p:extLst>
      <p:ext uri="{BB962C8B-B14F-4D97-AF65-F5344CB8AC3E}">
        <p14:creationId xmlns:p14="http://schemas.microsoft.com/office/powerpoint/2010/main" val="4188439368"/>
      </p:ext>
    </p:extLst>
  </p:cSld>
  <p:clrMapOvr>
    <a:masterClrMapping/>
  </p:clrMapOvr>
  <p:timing>
    <p:tnLst>
      <p:par>
        <p:cTn id="1" dur="indefinite" restart="never" nodeType="tmRoot"/>
      </p:par>
    </p:tnLst>
  </p:timing>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284"/>
          <p:cNvPicPr>
            <a:picLocks noGrp="1" noChangeAspect="1"/>
          </p:cNvPicPr>
          <p:nvPr isPhoto="1"/>
        </p:nvPicPr>
        <p:blipFill rotWithShape="1">
          <a:blip r:embed="rId2" cstate="email">
            <a:lum/>
            <a:extLst>
              <a:ext uri="{BEBA8EAE-BF5A-486C-A8C5-ECC9F3942E4B}">
                <a14:imgProps xmlns:a14="http://schemas.microsoft.com/office/drawing/2010/main">
                  <a14:imgLayer r:embed="rId3">
                    <a14:imgEffect>
                      <a14:colorTemperature colorTemp="8800"/>
                    </a14:imgEffect>
                  </a14:imgLayer>
                </a14:imgProps>
              </a:ext>
              <a:ext uri="{28A0092B-C50C-407E-A947-70E740481C1C}">
                <a14:useLocalDpi xmlns:a14="http://schemas.microsoft.com/office/drawing/2010/main"/>
              </a:ext>
            </a:extLst>
          </a:blip>
          <a:srcRect/>
          <a:stretch/>
        </p:blipFill>
        <p:spPr>
          <a:xfrm>
            <a:off x="-1" y="0"/>
            <a:ext cx="12166703" cy="6858001"/>
          </a:xfrm>
          <a:prstGeom prst="rect">
            <a:avLst/>
          </a:prstGeom>
        </p:spPr>
      </p:pic>
    </p:spTree>
    <p:extLst>
      <p:ext uri="{BB962C8B-B14F-4D97-AF65-F5344CB8AC3E}">
        <p14:creationId xmlns:p14="http://schemas.microsoft.com/office/powerpoint/2010/main" val="1660055134"/>
      </p:ext>
    </p:extLst>
  </p:cSld>
  <p:clrMapOvr>
    <a:masterClrMapping/>
  </p:clrMapOvr>
  <p:timing>
    <p:tnLst>
      <p:par>
        <p:cTn id="1" dur="indefinite" restart="never" nodeType="tmRoot"/>
      </p:par>
    </p:tnLst>
  </p:timing>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318"/>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6350"/>
            <a:ext cx="12192000" cy="6845300"/>
          </a:xfrm>
          <a:prstGeom prst="rect">
            <a:avLst/>
          </a:prstGeom>
        </p:spPr>
      </p:pic>
      <p:sp>
        <p:nvSpPr>
          <p:cNvPr id="3" name="Textfeld 2"/>
          <p:cNvSpPr txBox="1"/>
          <p:nvPr/>
        </p:nvSpPr>
        <p:spPr>
          <a:xfrm>
            <a:off x="9432234" y="5883965"/>
            <a:ext cx="3886200" cy="584775"/>
          </a:xfrm>
          <a:prstGeom prst="rect">
            <a:avLst/>
          </a:prstGeom>
          <a:noFill/>
        </p:spPr>
        <p:txBody>
          <a:bodyPr wrap="square" rtlCol="0">
            <a:spAutoFit/>
          </a:bodyPr>
          <a:lstStyle/>
          <a:p>
            <a:r>
              <a:rPr lang="de-DE" sz="3200" dirty="0" smtClean="0">
                <a:latin typeface="Adobe Hebrew" panose="02040503050201020203" pitchFamily="18" charset="-79"/>
                <a:cs typeface="Adobe Hebrew" panose="02040503050201020203" pitchFamily="18" charset="-79"/>
              </a:rPr>
              <a:t>River Nevis</a:t>
            </a:r>
            <a:endParaRPr lang="de-DE" sz="3200" dirty="0">
              <a:latin typeface="Adobe Hebrew" panose="02040503050201020203" pitchFamily="18" charset="-79"/>
              <a:cs typeface="Adobe Hebrew" panose="02040503050201020203" pitchFamily="18" charset="-79"/>
            </a:endParaRPr>
          </a:p>
        </p:txBody>
      </p:sp>
    </p:spTree>
    <p:extLst>
      <p:ext uri="{BB962C8B-B14F-4D97-AF65-F5344CB8AC3E}">
        <p14:creationId xmlns:p14="http://schemas.microsoft.com/office/powerpoint/2010/main" val="3911263824"/>
      </p:ext>
    </p:extLst>
  </p:cSld>
  <p:clrMapOvr>
    <a:masterClrMapping/>
  </p:clrMapOvr>
  <p:timing>
    <p:tnLst>
      <p:par>
        <p:cTn id="1" dur="indefinite" restart="never" nodeType="tmRoot"/>
      </p:par>
    </p:tnLst>
  </p:timing>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319"/>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6350"/>
            <a:ext cx="12192000" cy="6845300"/>
          </a:xfrm>
          <a:prstGeom prst="rect">
            <a:avLst/>
          </a:prstGeom>
        </p:spPr>
      </p:pic>
    </p:spTree>
    <p:extLst>
      <p:ext uri="{BB962C8B-B14F-4D97-AF65-F5344CB8AC3E}">
        <p14:creationId xmlns:p14="http://schemas.microsoft.com/office/powerpoint/2010/main" val="3999458733"/>
      </p:ext>
    </p:extLst>
  </p:cSld>
  <p:clrMapOvr>
    <a:masterClrMapping/>
  </p:clrMapOvr>
  <p:timing>
    <p:tnLst>
      <p:par>
        <p:cTn id="1" dur="indefinite" restart="never" nodeType="tmRoot"/>
      </p:par>
    </p:tnLst>
  </p:timing>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320"/>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6350"/>
            <a:ext cx="12192000" cy="6845300"/>
          </a:xfrm>
          <a:prstGeom prst="rect">
            <a:avLst/>
          </a:prstGeom>
        </p:spPr>
      </p:pic>
      <p:sp>
        <p:nvSpPr>
          <p:cNvPr id="3" name="Textfeld 2"/>
          <p:cNvSpPr txBox="1"/>
          <p:nvPr/>
        </p:nvSpPr>
        <p:spPr>
          <a:xfrm>
            <a:off x="377073" y="5986020"/>
            <a:ext cx="4836580" cy="523220"/>
          </a:xfrm>
          <a:prstGeom prst="rect">
            <a:avLst/>
          </a:prstGeom>
          <a:noFill/>
        </p:spPr>
        <p:txBody>
          <a:bodyPr wrap="none" rtlCol="0">
            <a:spAutoFit/>
          </a:bodyPr>
          <a:lstStyle/>
          <a:p>
            <a:r>
              <a:rPr lang="de-DE" sz="2800" dirty="0" smtClean="0">
                <a:latin typeface="Adobe Hebrew" panose="02040503050201020203" pitchFamily="18" charset="-79"/>
                <a:cs typeface="Adobe Hebrew" panose="02040503050201020203" pitchFamily="18" charset="-79"/>
              </a:rPr>
              <a:t>Zurück im </a:t>
            </a:r>
            <a:r>
              <a:rPr lang="de-DE" sz="2800" dirty="0" err="1" smtClean="0">
                <a:latin typeface="Adobe Hebrew" panose="02040503050201020203" pitchFamily="18" charset="-79"/>
                <a:cs typeface="Adobe Hebrew" panose="02040503050201020203" pitchFamily="18" charset="-79"/>
              </a:rPr>
              <a:t>Backpacker‘s</a:t>
            </a:r>
            <a:r>
              <a:rPr lang="de-DE" sz="2800" dirty="0" smtClean="0">
                <a:latin typeface="Adobe Hebrew" panose="02040503050201020203" pitchFamily="18" charset="-79"/>
                <a:cs typeface="Adobe Hebrew" panose="02040503050201020203" pitchFamily="18" charset="-79"/>
              </a:rPr>
              <a:t> </a:t>
            </a:r>
            <a:r>
              <a:rPr lang="de-DE" sz="2800" dirty="0" err="1" smtClean="0">
                <a:latin typeface="Adobe Hebrew" panose="02040503050201020203" pitchFamily="18" charset="-79"/>
                <a:cs typeface="Adobe Hebrew" panose="02040503050201020203" pitchFamily="18" charset="-79"/>
              </a:rPr>
              <a:t>Hostel</a:t>
            </a:r>
            <a:endParaRPr lang="de-DE" sz="2800" dirty="0">
              <a:latin typeface="Adobe Hebrew" panose="02040503050201020203" pitchFamily="18" charset="-79"/>
              <a:cs typeface="Adobe Hebrew" panose="02040503050201020203" pitchFamily="18" charset="-79"/>
            </a:endParaRPr>
          </a:p>
        </p:txBody>
      </p:sp>
    </p:spTree>
    <p:extLst>
      <p:ext uri="{BB962C8B-B14F-4D97-AF65-F5344CB8AC3E}">
        <p14:creationId xmlns:p14="http://schemas.microsoft.com/office/powerpoint/2010/main" val="886592840"/>
      </p:ext>
    </p:extLst>
  </p:cSld>
  <p:clrMapOvr>
    <a:masterClrMapping/>
  </p:clrMapOvr>
  <p:timing>
    <p:tnLst>
      <p:par>
        <p:cTn id="1" dur="indefinite" restart="never" nodeType="tmRoot"/>
      </p:par>
    </p:tnLst>
  </p:timing>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321"/>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6350"/>
            <a:ext cx="12192000" cy="6845300"/>
          </a:xfrm>
          <a:prstGeom prst="rect">
            <a:avLst/>
          </a:prstGeom>
        </p:spPr>
      </p:pic>
    </p:spTree>
    <p:extLst>
      <p:ext uri="{BB962C8B-B14F-4D97-AF65-F5344CB8AC3E}">
        <p14:creationId xmlns:p14="http://schemas.microsoft.com/office/powerpoint/2010/main" val="1048857038"/>
      </p:ext>
    </p:extLst>
  </p:cSld>
  <p:clrMapOvr>
    <a:masterClrMapping/>
  </p:clrMapOvr>
  <p:timing>
    <p:tnLst>
      <p:par>
        <p:cTn id="1" dur="indefinite" restart="never" nodeType="tmRoot"/>
      </p:par>
    </p:tnLst>
  </p:timing>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322"/>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6350"/>
            <a:ext cx="12192000" cy="6845300"/>
          </a:xfrm>
          <a:prstGeom prst="rect">
            <a:avLst/>
          </a:prstGeom>
        </p:spPr>
      </p:pic>
    </p:spTree>
    <p:extLst>
      <p:ext uri="{BB962C8B-B14F-4D97-AF65-F5344CB8AC3E}">
        <p14:creationId xmlns:p14="http://schemas.microsoft.com/office/powerpoint/2010/main" val="421477722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035"/>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rot="5400000">
            <a:off x="2799393" y="1644199"/>
            <a:ext cx="6264288" cy="351713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67905021"/>
      </p:ext>
    </p:extLst>
  </p:cSld>
  <p:clrMapOvr>
    <a:masterClrMapping/>
  </p:clrMapOvr>
  <p:timing>
    <p:tnLst>
      <p:par>
        <p:cTn id="1" dur="indefinite" restart="never" nodeType="tmRoot"/>
      </p:par>
    </p:tnLst>
  </p:timing>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323"/>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4763"/>
            <a:ext cx="12192000" cy="6848475"/>
          </a:xfrm>
          <a:prstGeom prst="rect">
            <a:avLst/>
          </a:prstGeom>
        </p:spPr>
      </p:pic>
      <p:sp>
        <p:nvSpPr>
          <p:cNvPr id="4" name="Textfeld 3"/>
          <p:cNvSpPr txBox="1"/>
          <p:nvPr/>
        </p:nvSpPr>
        <p:spPr>
          <a:xfrm>
            <a:off x="8438321" y="4057224"/>
            <a:ext cx="3369365" cy="2554545"/>
          </a:xfrm>
          <a:prstGeom prst="rect">
            <a:avLst/>
          </a:prstGeom>
          <a:solidFill>
            <a:schemeClr val="tx1">
              <a:alpha val="62000"/>
            </a:schemeClr>
          </a:solidFill>
        </p:spPr>
        <p:txBody>
          <a:bodyPr wrap="square" rtlCol="0">
            <a:spAutoFit/>
          </a:bodyPr>
          <a:lstStyle/>
          <a:p>
            <a:r>
              <a:rPr lang="de-DE" sz="4800" b="1" dirty="0" smtClean="0">
                <a:solidFill>
                  <a:schemeClr val="bg1"/>
                </a:solidFill>
                <a:latin typeface="Adobe Hebrew" panose="02040503050201020203" pitchFamily="18" charset="-79"/>
                <a:cs typeface="Adobe Hebrew" panose="02040503050201020203" pitchFamily="18" charset="-79"/>
              </a:rPr>
              <a:t>10. Tag</a:t>
            </a:r>
          </a:p>
          <a:p>
            <a:r>
              <a:rPr lang="de-DE" sz="2800" b="1" dirty="0" smtClean="0">
                <a:solidFill>
                  <a:schemeClr val="bg1"/>
                </a:solidFill>
                <a:latin typeface="Adobe Hebrew" panose="02040503050201020203" pitchFamily="18" charset="-79"/>
                <a:cs typeface="Adobe Hebrew" panose="02040503050201020203" pitchFamily="18" charset="-79"/>
              </a:rPr>
              <a:t>Mit dem Bus nach Edinburgh und dann abends Flug zurück nach Charleroi</a:t>
            </a:r>
            <a:endParaRPr lang="de-DE" sz="2800" dirty="0">
              <a:solidFill>
                <a:schemeClr val="bg1"/>
              </a:solidFill>
            </a:endParaRPr>
          </a:p>
        </p:txBody>
      </p:sp>
    </p:spTree>
    <p:extLst>
      <p:ext uri="{BB962C8B-B14F-4D97-AF65-F5344CB8AC3E}">
        <p14:creationId xmlns:p14="http://schemas.microsoft.com/office/powerpoint/2010/main" val="2325947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1500"/>
                                        <p:tgtEl>
                                          <p:spTgt spid="4"/>
                                        </p:tgtEl>
                                      </p:cBhvr>
                                    </p:animEffect>
                                    <p:set>
                                      <p:cBhvr>
                                        <p:cTn id="7" dur="1" fill="hold">
                                          <p:stCondLst>
                                            <p:cond delay="1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324a"/>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3175"/>
            <a:ext cx="12192000" cy="6850063"/>
          </a:xfrm>
          <a:prstGeom prst="rect">
            <a:avLst/>
          </a:prstGeom>
        </p:spPr>
      </p:pic>
    </p:spTree>
    <p:extLst>
      <p:ext uri="{BB962C8B-B14F-4D97-AF65-F5344CB8AC3E}">
        <p14:creationId xmlns:p14="http://schemas.microsoft.com/office/powerpoint/2010/main" val="3401007217"/>
      </p:ext>
    </p:extLst>
  </p:cSld>
  <p:clrMapOvr>
    <a:masterClrMapping/>
  </p:clrMapOvr>
  <p:timing>
    <p:tnLst>
      <p:par>
        <p:cTn id="1" dur="indefinite" restart="never" nodeType="tmRoot"/>
      </p:par>
    </p:tnLst>
  </p:timing>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325"/>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6350"/>
            <a:ext cx="12192000" cy="6845300"/>
          </a:xfrm>
          <a:prstGeom prst="rect">
            <a:avLst/>
          </a:prstGeom>
        </p:spPr>
      </p:pic>
    </p:spTree>
    <p:extLst>
      <p:ext uri="{BB962C8B-B14F-4D97-AF65-F5344CB8AC3E}">
        <p14:creationId xmlns:p14="http://schemas.microsoft.com/office/powerpoint/2010/main" val="1777624743"/>
      </p:ext>
    </p:extLst>
  </p:cSld>
  <p:clrMapOvr>
    <a:masterClrMapping/>
  </p:clrMapOvr>
  <p:timing>
    <p:tnLst>
      <p:par>
        <p:cTn id="1" dur="indefinite" restart="never" nodeType="tmRoot"/>
      </p:par>
    </p:tnLst>
  </p:timing>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326"/>
          <p:cNvPicPr>
            <a:picLocks noGrp="1" noChangeAspect="1"/>
          </p:cNvPicPr>
          <p:nvPr isPhoto="1"/>
        </p:nvPicPr>
        <p:blipFill rotWithShape="1">
          <a:blip r:embed="rId2" cstate="email">
            <a:lum/>
            <a:extLst>
              <a:ext uri="{28A0092B-C50C-407E-A947-70E740481C1C}">
                <a14:useLocalDpi xmlns:a14="http://schemas.microsoft.com/office/drawing/2010/main"/>
              </a:ext>
            </a:extLst>
          </a:blip>
          <a:srcRect/>
          <a:stretch/>
        </p:blipFill>
        <p:spPr>
          <a:xfrm rot="5400000">
            <a:off x="3517629" y="1267477"/>
            <a:ext cx="6070599" cy="427777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feld 2"/>
          <p:cNvSpPr txBox="1"/>
          <p:nvPr/>
        </p:nvSpPr>
        <p:spPr>
          <a:xfrm>
            <a:off x="351603" y="4721087"/>
            <a:ext cx="3704629" cy="1938992"/>
          </a:xfrm>
          <a:prstGeom prst="rect">
            <a:avLst/>
          </a:prstGeom>
          <a:noFill/>
        </p:spPr>
        <p:txBody>
          <a:bodyPr wrap="square" rtlCol="0">
            <a:spAutoFit/>
          </a:bodyPr>
          <a:lstStyle/>
          <a:p>
            <a:r>
              <a:rPr lang="de-DE" sz="2400" b="1" dirty="0">
                <a:latin typeface="Adobe Hebrew" panose="02040503050201020203" pitchFamily="18" charset="-79"/>
                <a:cs typeface="Adobe Hebrew" panose="02040503050201020203" pitchFamily="18" charset="-79"/>
              </a:rPr>
              <a:t>Scott Monument</a:t>
            </a:r>
          </a:p>
          <a:p>
            <a:r>
              <a:rPr lang="de-DE" sz="2400" dirty="0" smtClean="0">
                <a:latin typeface="Adobe Hebrew" panose="02040503050201020203" pitchFamily="18" charset="-79"/>
                <a:cs typeface="Adobe Hebrew" panose="02040503050201020203" pitchFamily="18" charset="-79"/>
              </a:rPr>
              <a:t>1846 erbautes Denkmal mit viktorianischem Turm für den schottischen </a:t>
            </a:r>
            <a:r>
              <a:rPr lang="de-DE" sz="2400" dirty="0">
                <a:latin typeface="Adobe Hebrew" panose="02040503050201020203" pitchFamily="18" charset="-79"/>
                <a:cs typeface="Adobe Hebrew" panose="02040503050201020203" pitchFamily="18" charset="-79"/>
              </a:rPr>
              <a:t>S</a:t>
            </a:r>
            <a:r>
              <a:rPr lang="de-DE" sz="2400" dirty="0" smtClean="0">
                <a:latin typeface="Adobe Hebrew" panose="02040503050201020203" pitchFamily="18" charset="-79"/>
                <a:cs typeface="Adobe Hebrew" panose="02040503050201020203" pitchFamily="18" charset="-79"/>
              </a:rPr>
              <a:t>chriftsteller</a:t>
            </a:r>
            <a:endParaRPr lang="de-DE" sz="2400" dirty="0">
              <a:latin typeface="Adobe Hebrew" panose="02040503050201020203" pitchFamily="18" charset="-79"/>
              <a:cs typeface="Adobe Hebrew" panose="02040503050201020203" pitchFamily="18" charset="-79"/>
            </a:endParaRPr>
          </a:p>
        </p:txBody>
      </p:sp>
    </p:spTree>
    <p:extLst>
      <p:ext uri="{BB962C8B-B14F-4D97-AF65-F5344CB8AC3E}">
        <p14:creationId xmlns:p14="http://schemas.microsoft.com/office/powerpoint/2010/main" val="4018245122"/>
      </p:ext>
    </p:extLst>
  </p:cSld>
  <p:clrMapOvr>
    <a:masterClrMapping/>
  </p:clrMapOvr>
  <p:timing>
    <p:tnLst>
      <p:par>
        <p:cTn id="1" dur="indefinite" restart="never" nodeType="tmRoot"/>
      </p:par>
    </p:tnLst>
  </p:timing>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327"/>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6350"/>
            <a:ext cx="12192000" cy="6845300"/>
          </a:xfrm>
          <a:prstGeom prst="rect">
            <a:avLst/>
          </a:prstGeom>
        </p:spPr>
      </p:pic>
    </p:spTree>
    <p:extLst>
      <p:ext uri="{BB962C8B-B14F-4D97-AF65-F5344CB8AC3E}">
        <p14:creationId xmlns:p14="http://schemas.microsoft.com/office/powerpoint/2010/main" val="11223449"/>
      </p:ext>
    </p:extLst>
  </p:cSld>
  <p:clrMapOvr>
    <a:masterClrMapping/>
  </p:clrMapOvr>
  <p:timing>
    <p:tnLst>
      <p:par>
        <p:cTn id="1" dur="indefinite" restart="never" nodeType="tmRoot"/>
      </p:par>
    </p:tnLst>
  </p:timing>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336"/>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6350"/>
            <a:ext cx="12192000" cy="6845300"/>
          </a:xfrm>
          <a:prstGeom prst="rect">
            <a:avLst/>
          </a:prstGeom>
        </p:spPr>
      </p:pic>
    </p:spTree>
    <p:extLst>
      <p:ext uri="{BB962C8B-B14F-4D97-AF65-F5344CB8AC3E}">
        <p14:creationId xmlns:p14="http://schemas.microsoft.com/office/powerpoint/2010/main" val="503247668"/>
      </p:ext>
    </p:extLst>
  </p:cSld>
  <p:clrMapOvr>
    <a:masterClrMapping/>
  </p:clrMapOvr>
  <p:timing>
    <p:tnLst>
      <p:par>
        <p:cTn id="1" dur="indefinite" restart="never" nodeType="tmRoot"/>
      </p:par>
    </p:tnLst>
  </p:timing>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328"/>
          <p:cNvPicPr>
            <a:picLocks noGrp="1" noChangeAspect="1"/>
          </p:cNvPicPr>
          <p:nvPr isPhoto="1"/>
        </p:nvPicPr>
        <p:blipFill rotWithShape="1">
          <a:blip r:embed="rId2" cstate="email">
            <a:lum/>
            <a:extLst>
              <a:ext uri="{28A0092B-C50C-407E-A947-70E740481C1C}">
                <a14:useLocalDpi xmlns:a14="http://schemas.microsoft.com/office/drawing/2010/main"/>
              </a:ext>
            </a:extLst>
          </a:blip>
          <a:srcRect/>
          <a:stretch/>
        </p:blipFill>
        <p:spPr>
          <a:xfrm rot="5400000">
            <a:off x="3917238" y="1049799"/>
            <a:ext cx="6386183" cy="4631664"/>
          </a:xfrm>
          <a:prstGeom prst="rect">
            <a:avLst/>
          </a:prstGeom>
          <a:ln>
            <a:noFill/>
          </a:ln>
          <a:effectLst>
            <a:outerShdw blurRad="292100" dist="139700" dir="2700000" algn="tl" rotWithShape="0">
              <a:srgbClr val="333333">
                <a:alpha val="65000"/>
              </a:srgbClr>
            </a:outerShdw>
          </a:effectLst>
        </p:spPr>
      </p:pic>
      <p:sp>
        <p:nvSpPr>
          <p:cNvPr id="3" name="Textfeld 2"/>
          <p:cNvSpPr txBox="1"/>
          <p:nvPr/>
        </p:nvSpPr>
        <p:spPr>
          <a:xfrm>
            <a:off x="188843" y="5436705"/>
            <a:ext cx="4347236" cy="1200329"/>
          </a:xfrm>
          <a:prstGeom prst="rect">
            <a:avLst/>
          </a:prstGeom>
          <a:noFill/>
        </p:spPr>
        <p:txBody>
          <a:bodyPr wrap="square" rtlCol="0">
            <a:spAutoFit/>
          </a:bodyPr>
          <a:lstStyle/>
          <a:p>
            <a:r>
              <a:rPr lang="de-DE" sz="2400" dirty="0">
                <a:latin typeface="Adobe Hebrew" panose="02040503050201020203" pitchFamily="18" charset="-79"/>
                <a:cs typeface="Adobe Hebrew" panose="02040503050201020203" pitchFamily="18" charset="-79"/>
              </a:rPr>
              <a:t>Blick </a:t>
            </a:r>
            <a:r>
              <a:rPr lang="de-DE" sz="2400" dirty="0" smtClean="0">
                <a:latin typeface="Adobe Hebrew" panose="02040503050201020203" pitchFamily="18" charset="-79"/>
                <a:cs typeface="Adobe Hebrew" panose="02040503050201020203" pitchFamily="18" charset="-79"/>
              </a:rPr>
              <a:t/>
            </a:r>
            <a:br>
              <a:rPr lang="de-DE" sz="2400" dirty="0" smtClean="0">
                <a:latin typeface="Adobe Hebrew" panose="02040503050201020203" pitchFamily="18" charset="-79"/>
                <a:cs typeface="Adobe Hebrew" panose="02040503050201020203" pitchFamily="18" charset="-79"/>
              </a:rPr>
            </a:br>
            <a:r>
              <a:rPr lang="de-DE" sz="2400" dirty="0" smtClean="0">
                <a:latin typeface="Adobe Hebrew" panose="02040503050201020203" pitchFamily="18" charset="-79"/>
                <a:cs typeface="Adobe Hebrew" panose="02040503050201020203" pitchFamily="18" charset="-79"/>
              </a:rPr>
              <a:t>über </a:t>
            </a:r>
            <a:r>
              <a:rPr lang="de-DE" sz="2400" dirty="0">
                <a:latin typeface="Adobe Hebrew" panose="02040503050201020203" pitchFamily="18" charset="-79"/>
                <a:cs typeface="Adobe Hebrew" panose="02040503050201020203" pitchFamily="18" charset="-79"/>
              </a:rPr>
              <a:t>die Princes Street </a:t>
            </a:r>
            <a:r>
              <a:rPr lang="de-DE" sz="2400" dirty="0" err="1" smtClean="0">
                <a:latin typeface="Adobe Hebrew" panose="02040503050201020203" pitchFamily="18" charset="-79"/>
                <a:cs typeface="Adobe Hebrew" panose="02040503050201020203" pitchFamily="18" charset="-79"/>
              </a:rPr>
              <a:t>Gardens</a:t>
            </a:r>
            <a:r>
              <a:rPr lang="de-DE" sz="2400" dirty="0" smtClean="0">
                <a:latin typeface="Adobe Hebrew" panose="02040503050201020203" pitchFamily="18" charset="-79"/>
                <a:cs typeface="Adobe Hebrew" panose="02040503050201020203" pitchFamily="18" charset="-79"/>
              </a:rPr>
              <a:t> </a:t>
            </a:r>
            <a:br>
              <a:rPr lang="de-DE" sz="2400" dirty="0" smtClean="0">
                <a:latin typeface="Adobe Hebrew" panose="02040503050201020203" pitchFamily="18" charset="-79"/>
                <a:cs typeface="Adobe Hebrew" panose="02040503050201020203" pitchFamily="18" charset="-79"/>
              </a:rPr>
            </a:br>
            <a:r>
              <a:rPr lang="de-DE" sz="2400" dirty="0" smtClean="0">
                <a:latin typeface="Adobe Hebrew" panose="02040503050201020203" pitchFamily="18" charset="-79"/>
                <a:cs typeface="Adobe Hebrew" panose="02040503050201020203" pitchFamily="18" charset="-79"/>
              </a:rPr>
              <a:t>auf die Burg</a:t>
            </a:r>
            <a:endParaRPr lang="de-DE" sz="2400" dirty="0">
              <a:latin typeface="Adobe Hebrew" panose="02040503050201020203" pitchFamily="18" charset="-79"/>
              <a:cs typeface="Adobe Hebrew" panose="02040503050201020203" pitchFamily="18" charset="-79"/>
            </a:endParaRPr>
          </a:p>
        </p:txBody>
      </p:sp>
    </p:spTree>
    <p:extLst>
      <p:ext uri="{BB962C8B-B14F-4D97-AF65-F5344CB8AC3E}">
        <p14:creationId xmlns:p14="http://schemas.microsoft.com/office/powerpoint/2010/main" val="1146383536"/>
      </p:ext>
    </p:extLst>
  </p:cSld>
  <p:clrMapOvr>
    <a:masterClrMapping/>
  </p:clrMapOvr>
  <p:timing>
    <p:tnLst>
      <p:par>
        <p:cTn id="1" dur="indefinite" restart="never" nodeType="tmRoot"/>
      </p:par>
    </p:tnLst>
  </p:timing>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334"/>
          <p:cNvPicPr>
            <a:picLocks noGrp="1" noChangeAspect="1"/>
          </p:cNvPicPr>
          <p:nvPr isPhoto="1"/>
        </p:nvPicPr>
        <p:blipFill rotWithShape="1">
          <a:blip r:embed="rId2" cstate="email">
            <a:lum/>
            <a:extLst>
              <a:ext uri="{28A0092B-C50C-407E-A947-70E740481C1C}">
                <a14:useLocalDpi xmlns:a14="http://schemas.microsoft.com/office/drawing/2010/main"/>
              </a:ext>
            </a:extLst>
          </a:blip>
          <a:srcRect/>
          <a:stretch/>
        </p:blipFill>
        <p:spPr>
          <a:xfrm rot="5400000">
            <a:off x="-533309" y="1206595"/>
            <a:ext cx="6318066" cy="4425950"/>
          </a:xfrm>
          <a:prstGeom prst="rect">
            <a:avLst/>
          </a:prstGeom>
          <a:ln>
            <a:noFill/>
          </a:ln>
          <a:effectLst>
            <a:outerShdw blurRad="292100" dist="139700" dir="2700000" algn="tl" rotWithShape="0">
              <a:srgbClr val="333333">
                <a:alpha val="65000"/>
              </a:srgbClr>
            </a:outerShdw>
          </a:effectLst>
        </p:spPr>
      </p:pic>
      <p:pic>
        <p:nvPicPr>
          <p:cNvPr id="3" name="Grafik 2" descr="2019 WHW 332"/>
          <p:cNvPicPr>
            <a:picLocks noGrp="1" noChangeAspect="1"/>
          </p:cNvPicPr>
          <p:nvPr isPhoto="1"/>
        </p:nvPicPr>
        <p:blipFill>
          <a:blip r:embed="rId3" cstate="email">
            <a:lum/>
            <a:extLst>
              <a:ext uri="{28A0092B-C50C-407E-A947-70E740481C1C}">
                <a14:useLocalDpi xmlns:a14="http://schemas.microsoft.com/office/drawing/2010/main"/>
              </a:ext>
            </a:extLst>
          </a:blip>
          <a:stretch>
            <a:fillRect/>
          </a:stretch>
        </p:blipFill>
        <p:spPr>
          <a:xfrm>
            <a:off x="5753100" y="580943"/>
            <a:ext cx="6019800" cy="59976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927543586"/>
      </p:ext>
    </p:extLst>
  </p:cSld>
  <p:clrMapOvr>
    <a:masterClrMapping/>
  </p:clrMapOvr>
  <p:timing>
    <p:tnLst>
      <p:par>
        <p:cTn id="1" dur="indefinite" restart="never" nodeType="tmRoot"/>
      </p:par>
    </p:tnLst>
  </p:timing>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329"/>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6350"/>
            <a:ext cx="12192000" cy="6845300"/>
          </a:xfrm>
          <a:prstGeom prst="rect">
            <a:avLst/>
          </a:prstGeom>
        </p:spPr>
      </p:pic>
    </p:spTree>
    <p:extLst>
      <p:ext uri="{BB962C8B-B14F-4D97-AF65-F5344CB8AC3E}">
        <p14:creationId xmlns:p14="http://schemas.microsoft.com/office/powerpoint/2010/main" val="2853096066"/>
      </p:ext>
    </p:extLst>
  </p:cSld>
  <p:clrMapOvr>
    <a:masterClrMapping/>
  </p:clrMapOvr>
  <p:timing>
    <p:tnLst>
      <p:par>
        <p:cTn id="1" dur="indefinite" restart="never" nodeType="tmRoot"/>
      </p:par>
    </p:tnLst>
  </p:timing>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2019 WHW 330"/>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12698"/>
            <a:ext cx="12192000" cy="6845302"/>
          </a:xfrm>
          <a:prstGeom prst="rect">
            <a:avLst/>
          </a:prstGeom>
        </p:spPr>
      </p:pic>
      <p:sp>
        <p:nvSpPr>
          <p:cNvPr id="4" name="Textfeld 3"/>
          <p:cNvSpPr txBox="1"/>
          <p:nvPr/>
        </p:nvSpPr>
        <p:spPr>
          <a:xfrm>
            <a:off x="9934645" y="6027003"/>
            <a:ext cx="2056351" cy="830997"/>
          </a:xfrm>
          <a:prstGeom prst="rect">
            <a:avLst/>
          </a:prstGeom>
          <a:noFill/>
        </p:spPr>
        <p:txBody>
          <a:bodyPr wrap="square" rtlCol="0">
            <a:spAutoFit/>
          </a:bodyPr>
          <a:lstStyle/>
          <a:p>
            <a:r>
              <a:rPr lang="de-DE" sz="2400" dirty="0" smtClean="0">
                <a:solidFill>
                  <a:schemeClr val="bg1"/>
                </a:solidFill>
                <a:latin typeface="Adobe Hebrew" panose="02040503050201020203" pitchFamily="18" charset="-79"/>
                <a:cs typeface="Adobe Hebrew" panose="02040503050201020203" pitchFamily="18" charset="-79"/>
              </a:rPr>
              <a:t>Princes </a:t>
            </a:r>
            <a:r>
              <a:rPr lang="de-DE" sz="2400" dirty="0">
                <a:solidFill>
                  <a:schemeClr val="bg1"/>
                </a:solidFill>
                <a:latin typeface="Adobe Hebrew" panose="02040503050201020203" pitchFamily="18" charset="-79"/>
                <a:cs typeface="Adobe Hebrew" panose="02040503050201020203" pitchFamily="18" charset="-79"/>
              </a:rPr>
              <a:t>Street </a:t>
            </a:r>
            <a:r>
              <a:rPr lang="de-DE" sz="2400" dirty="0" err="1" smtClean="0">
                <a:solidFill>
                  <a:schemeClr val="bg1"/>
                </a:solidFill>
                <a:latin typeface="Adobe Hebrew" panose="02040503050201020203" pitchFamily="18" charset="-79"/>
                <a:cs typeface="Adobe Hebrew" panose="02040503050201020203" pitchFamily="18" charset="-79"/>
              </a:rPr>
              <a:t>Gardens</a:t>
            </a:r>
            <a:r>
              <a:rPr lang="de-DE" sz="2400" dirty="0" smtClean="0">
                <a:solidFill>
                  <a:schemeClr val="bg1"/>
                </a:solidFill>
                <a:latin typeface="Adobe Hebrew" panose="02040503050201020203" pitchFamily="18" charset="-79"/>
                <a:cs typeface="Adobe Hebrew" panose="02040503050201020203" pitchFamily="18" charset="-79"/>
              </a:rPr>
              <a:t> </a:t>
            </a:r>
            <a:endParaRPr lang="de-DE" sz="2400" dirty="0">
              <a:solidFill>
                <a:schemeClr val="bg1"/>
              </a:solidFill>
              <a:latin typeface="Adobe Hebrew" panose="02040503050201020203" pitchFamily="18" charset="-79"/>
              <a:cs typeface="Adobe Hebrew" panose="02040503050201020203" pitchFamily="18" charset="-79"/>
            </a:endParaRPr>
          </a:p>
        </p:txBody>
      </p:sp>
    </p:spTree>
    <p:extLst>
      <p:ext uri="{BB962C8B-B14F-4D97-AF65-F5344CB8AC3E}">
        <p14:creationId xmlns:p14="http://schemas.microsoft.com/office/powerpoint/2010/main" val="243931826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002"/>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93016449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036"/>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6350"/>
            <a:ext cx="12192000" cy="6845300"/>
          </a:xfrm>
          <a:prstGeom prst="rect">
            <a:avLst/>
          </a:prstGeom>
        </p:spPr>
      </p:pic>
    </p:spTree>
    <p:extLst>
      <p:ext uri="{BB962C8B-B14F-4D97-AF65-F5344CB8AC3E}">
        <p14:creationId xmlns:p14="http://schemas.microsoft.com/office/powerpoint/2010/main" val="2803220181"/>
      </p:ext>
    </p:extLst>
  </p:cSld>
  <p:clrMapOvr>
    <a:masterClrMapping/>
  </p:clrMapOvr>
  <p:timing>
    <p:tnLst>
      <p:par>
        <p:cTn id="1" dur="indefinite" restart="never" nodeType="tmRoot"/>
      </p:par>
    </p:tnLst>
  </p:timing>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331"/>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6350"/>
            <a:ext cx="12192000" cy="6845300"/>
          </a:xfrm>
          <a:prstGeom prst="rect">
            <a:avLst/>
          </a:prstGeom>
        </p:spPr>
      </p:pic>
    </p:spTree>
    <p:extLst>
      <p:ext uri="{BB962C8B-B14F-4D97-AF65-F5344CB8AC3E}">
        <p14:creationId xmlns:p14="http://schemas.microsoft.com/office/powerpoint/2010/main" val="2582431733"/>
      </p:ext>
    </p:extLst>
  </p:cSld>
  <p:clrMapOvr>
    <a:masterClrMapping/>
  </p:clrMapOvr>
  <p:timing>
    <p:tnLst>
      <p:par>
        <p:cTn id="1" dur="indefinite" restart="never" nodeType="tmRoot"/>
      </p:par>
    </p:tnLst>
  </p:timing>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333"/>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6350"/>
            <a:ext cx="12192000" cy="6845300"/>
          </a:xfrm>
          <a:prstGeom prst="rect">
            <a:avLst/>
          </a:prstGeom>
        </p:spPr>
      </p:pic>
    </p:spTree>
    <p:extLst>
      <p:ext uri="{BB962C8B-B14F-4D97-AF65-F5344CB8AC3E}">
        <p14:creationId xmlns:p14="http://schemas.microsoft.com/office/powerpoint/2010/main" val="1757007279"/>
      </p:ext>
    </p:extLst>
  </p:cSld>
  <p:clrMapOvr>
    <a:masterClrMapping/>
  </p:clrMapOvr>
  <p:timing>
    <p:tnLst>
      <p:par>
        <p:cTn id="1" dur="indefinite" restart="never" nodeType="tmRoot"/>
      </p:par>
    </p:tnLst>
  </p:timing>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335"/>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6350"/>
            <a:ext cx="12192000" cy="6845300"/>
          </a:xfrm>
          <a:prstGeom prst="rect">
            <a:avLst/>
          </a:prstGeom>
        </p:spPr>
      </p:pic>
    </p:spTree>
    <p:extLst>
      <p:ext uri="{BB962C8B-B14F-4D97-AF65-F5344CB8AC3E}">
        <p14:creationId xmlns:p14="http://schemas.microsoft.com/office/powerpoint/2010/main" val="48748985"/>
      </p:ext>
    </p:extLst>
  </p:cSld>
  <p:clrMapOvr>
    <a:masterClrMapping/>
  </p:clrMapOvr>
  <p:timing>
    <p:tnLst>
      <p:par>
        <p:cTn id="1" dur="indefinite" restart="never" nodeType="tmRoot"/>
      </p:par>
    </p:tnLst>
  </p:timing>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338"/>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6350"/>
            <a:ext cx="12192000" cy="6845300"/>
          </a:xfrm>
          <a:prstGeom prst="rect">
            <a:avLst/>
          </a:prstGeom>
        </p:spPr>
      </p:pic>
      <p:sp>
        <p:nvSpPr>
          <p:cNvPr id="3" name="Textfeld 2"/>
          <p:cNvSpPr txBox="1"/>
          <p:nvPr/>
        </p:nvSpPr>
        <p:spPr>
          <a:xfrm>
            <a:off x="339262" y="6185930"/>
            <a:ext cx="3150221" cy="584775"/>
          </a:xfrm>
          <a:prstGeom prst="rect">
            <a:avLst/>
          </a:prstGeom>
          <a:noFill/>
        </p:spPr>
        <p:txBody>
          <a:bodyPr wrap="none" rtlCol="0">
            <a:spAutoFit/>
          </a:bodyPr>
          <a:lstStyle/>
          <a:p>
            <a:r>
              <a:rPr lang="de-DE" sz="3200" dirty="0" smtClean="0">
                <a:latin typeface="Adobe Hebrew" panose="02040503050201020203" pitchFamily="18" charset="-79"/>
                <a:cs typeface="Adobe Hebrew" panose="02040503050201020203" pitchFamily="18" charset="-79"/>
              </a:rPr>
              <a:t>Edinburgh Castle</a:t>
            </a:r>
            <a:endParaRPr lang="de-DE" sz="3200" dirty="0">
              <a:latin typeface="Adobe Hebrew" panose="02040503050201020203" pitchFamily="18" charset="-79"/>
              <a:cs typeface="Adobe Hebrew" panose="02040503050201020203" pitchFamily="18" charset="-79"/>
            </a:endParaRPr>
          </a:p>
        </p:txBody>
      </p:sp>
    </p:spTree>
    <p:extLst>
      <p:ext uri="{BB962C8B-B14F-4D97-AF65-F5344CB8AC3E}">
        <p14:creationId xmlns:p14="http://schemas.microsoft.com/office/powerpoint/2010/main" val="3255778107"/>
      </p:ext>
    </p:extLst>
  </p:cSld>
  <p:clrMapOvr>
    <a:masterClrMapping/>
  </p:clrMapOvr>
  <p:timing>
    <p:tnLst>
      <p:par>
        <p:cTn id="1" dur="indefinite" restart="never" nodeType="tmRoot"/>
      </p:par>
    </p:tnLst>
  </p:timing>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340"/>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6350"/>
            <a:ext cx="12192000" cy="6845300"/>
          </a:xfrm>
          <a:prstGeom prst="rect">
            <a:avLst/>
          </a:prstGeom>
        </p:spPr>
      </p:pic>
    </p:spTree>
    <p:extLst>
      <p:ext uri="{BB962C8B-B14F-4D97-AF65-F5344CB8AC3E}">
        <p14:creationId xmlns:p14="http://schemas.microsoft.com/office/powerpoint/2010/main" val="111169999"/>
      </p:ext>
    </p:extLst>
  </p:cSld>
  <p:clrMapOvr>
    <a:masterClrMapping/>
  </p:clrMapOvr>
  <p:timing>
    <p:tnLst>
      <p:par>
        <p:cTn id="1" dur="indefinite" restart="never" nodeType="tmRoot"/>
      </p:par>
    </p:tnLst>
  </p:timing>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337"/>
          <p:cNvPicPr>
            <a:picLocks noGrp="1" noChangeAspect="1"/>
          </p:cNvPicPr>
          <p:nvPr isPhoto="1"/>
        </p:nvPicPr>
        <p:blipFill rotWithShape="1">
          <a:blip r:embed="rId2" cstate="email">
            <a:lum/>
            <a:extLst>
              <a:ext uri="{28A0092B-C50C-407E-A947-70E740481C1C}">
                <a14:useLocalDpi xmlns:a14="http://schemas.microsoft.com/office/drawing/2010/main"/>
              </a:ext>
            </a:extLst>
          </a:blip>
          <a:srcRect/>
          <a:stretch/>
        </p:blipFill>
        <p:spPr>
          <a:xfrm rot="5400000">
            <a:off x="5148343" y="1116138"/>
            <a:ext cx="6159372" cy="4597139"/>
          </a:xfrm>
          <a:prstGeom prst="rect">
            <a:avLst/>
          </a:prstGeom>
          <a:ln>
            <a:noFill/>
          </a:ln>
          <a:effectLst>
            <a:outerShdw blurRad="292100" dist="139700" dir="2700000" algn="tl" rotWithShape="0">
              <a:srgbClr val="333333">
                <a:alpha val="65000"/>
              </a:srgbClr>
            </a:outerShdw>
          </a:effectLst>
        </p:spPr>
      </p:pic>
      <p:pic>
        <p:nvPicPr>
          <p:cNvPr id="3" name="Grafik 2" descr="2019 WHW 341"/>
          <p:cNvPicPr>
            <a:picLocks noGrp="1" noChangeAspect="1"/>
          </p:cNvPicPr>
          <p:nvPr isPhoto="1"/>
        </p:nvPicPr>
        <p:blipFill rotWithShape="1">
          <a:blip r:embed="rId3" cstate="email">
            <a:lum/>
            <a:extLst>
              <a:ext uri="{28A0092B-C50C-407E-A947-70E740481C1C}">
                <a14:useLocalDpi xmlns:a14="http://schemas.microsoft.com/office/drawing/2010/main"/>
              </a:ext>
            </a:extLst>
          </a:blip>
          <a:srcRect/>
          <a:stretch/>
        </p:blipFill>
        <p:spPr>
          <a:xfrm rot="5400000">
            <a:off x="-151380" y="1394694"/>
            <a:ext cx="6159372" cy="404002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17029896"/>
      </p:ext>
    </p:extLst>
  </p:cSld>
  <p:clrMapOvr>
    <a:masterClrMapping/>
  </p:clrMapOvr>
  <p:timing>
    <p:tnLst>
      <p:par>
        <p:cTn id="1" dur="indefinite" restart="never" nodeType="tmRoot"/>
      </p:par>
    </p:tnLst>
  </p:timing>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339"/>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6350"/>
            <a:ext cx="12192000" cy="6845300"/>
          </a:xfrm>
          <a:prstGeom prst="rect">
            <a:avLst/>
          </a:prstGeom>
        </p:spPr>
      </p:pic>
    </p:spTree>
    <p:extLst>
      <p:ext uri="{BB962C8B-B14F-4D97-AF65-F5344CB8AC3E}">
        <p14:creationId xmlns:p14="http://schemas.microsoft.com/office/powerpoint/2010/main" val="1723506851"/>
      </p:ext>
    </p:extLst>
  </p:cSld>
  <p:clrMapOvr>
    <a:masterClrMapping/>
  </p:clrMapOvr>
  <p:timing>
    <p:tnLst>
      <p:par>
        <p:cTn id="1" dur="indefinite" restart="never" nodeType="tmRoot"/>
      </p:par>
    </p:tnLst>
  </p:timing>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342"/>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6350"/>
            <a:ext cx="12192000" cy="6845300"/>
          </a:xfrm>
          <a:prstGeom prst="rect">
            <a:avLst/>
          </a:prstGeom>
        </p:spPr>
      </p:pic>
    </p:spTree>
    <p:extLst>
      <p:ext uri="{BB962C8B-B14F-4D97-AF65-F5344CB8AC3E}">
        <p14:creationId xmlns:p14="http://schemas.microsoft.com/office/powerpoint/2010/main" val="3707739495"/>
      </p:ext>
    </p:extLst>
  </p:cSld>
  <p:clrMapOvr>
    <a:masterClrMapping/>
  </p:clrMapOvr>
  <p:timing>
    <p:tnLst>
      <p:par>
        <p:cTn id="1" dur="indefinite" restart="never" nodeType="tmRoot"/>
      </p:par>
    </p:tnLst>
  </p:timing>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343"/>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rot="5400000">
            <a:off x="3144552" y="1647037"/>
            <a:ext cx="6451602" cy="347344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Grafik 2" descr="2019 WHW 344"/>
          <p:cNvPicPr>
            <a:picLocks noGrp="1" noChangeAspect="1"/>
          </p:cNvPicPr>
          <p:nvPr isPhoto="1"/>
        </p:nvPicPr>
        <p:blipFill>
          <a:blip r:embed="rId3" cstate="email">
            <a:lum/>
            <a:extLst>
              <a:ext uri="{28A0092B-C50C-407E-A947-70E740481C1C}">
                <a14:useLocalDpi xmlns:a14="http://schemas.microsoft.com/office/drawing/2010/main"/>
              </a:ext>
            </a:extLst>
          </a:blip>
          <a:stretch>
            <a:fillRect/>
          </a:stretch>
        </p:blipFill>
        <p:spPr>
          <a:xfrm rot="5400000">
            <a:off x="-818074" y="1572608"/>
            <a:ext cx="6451600" cy="362230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feld 3"/>
          <p:cNvSpPr txBox="1"/>
          <p:nvPr/>
        </p:nvSpPr>
        <p:spPr>
          <a:xfrm>
            <a:off x="8651036" y="977250"/>
            <a:ext cx="3417068" cy="5632311"/>
          </a:xfrm>
          <a:prstGeom prst="rect">
            <a:avLst/>
          </a:prstGeom>
          <a:noFill/>
        </p:spPr>
        <p:txBody>
          <a:bodyPr wrap="square" rtlCol="0">
            <a:spAutoFit/>
          </a:bodyPr>
          <a:lstStyle/>
          <a:p>
            <a:r>
              <a:rPr lang="de-DE" sz="2400" b="1" dirty="0" smtClean="0">
                <a:latin typeface="Adobe Hebrew" panose="02040503050201020203" pitchFamily="18" charset="-79"/>
                <a:cs typeface="Adobe Hebrew" panose="02040503050201020203" pitchFamily="18" charset="-79"/>
              </a:rPr>
              <a:t>The Hub</a:t>
            </a:r>
          </a:p>
          <a:p>
            <a:r>
              <a:rPr lang="de-DE" sz="2400" dirty="0" smtClean="0">
                <a:latin typeface="Adobe Hebrew" panose="02040503050201020203" pitchFamily="18" charset="-79"/>
                <a:cs typeface="Adobe Hebrew" panose="02040503050201020203" pitchFamily="18" charset="-79"/>
              </a:rPr>
              <a:t>Im 19. </a:t>
            </a:r>
            <a:r>
              <a:rPr lang="de-DE" sz="2400" dirty="0" err="1" smtClean="0">
                <a:latin typeface="Adobe Hebrew" panose="02040503050201020203" pitchFamily="18" charset="-79"/>
                <a:cs typeface="Adobe Hebrew" panose="02040503050201020203" pitchFamily="18" charset="-79"/>
              </a:rPr>
              <a:t>Jh</a:t>
            </a:r>
            <a:r>
              <a:rPr lang="de-DE" sz="2400" dirty="0" smtClean="0">
                <a:latin typeface="Adobe Hebrew" panose="02040503050201020203" pitchFamily="18" charset="-79"/>
                <a:cs typeface="Adobe Hebrew" panose="02040503050201020203" pitchFamily="18" charset="-79"/>
              </a:rPr>
              <a:t> im neugotischen Stil als Kirche geplant, jedoch kaum genutzt worden.</a:t>
            </a:r>
          </a:p>
          <a:p>
            <a:r>
              <a:rPr lang="de-DE" sz="2400" dirty="0">
                <a:latin typeface="Adobe Hebrew" panose="02040503050201020203" pitchFamily="18" charset="-79"/>
                <a:cs typeface="Adobe Hebrew" panose="02040503050201020203" pitchFamily="18" charset="-79"/>
              </a:rPr>
              <a:t>In der Mitte des 19. Jahrhundert die Heimat der Generalversammlung der Church </a:t>
            </a:r>
            <a:r>
              <a:rPr lang="de-DE" sz="2400" dirty="0" err="1">
                <a:latin typeface="Adobe Hebrew" panose="02040503050201020203" pitchFamily="18" charset="-79"/>
                <a:cs typeface="Adobe Hebrew" panose="02040503050201020203" pitchFamily="18" charset="-79"/>
              </a:rPr>
              <a:t>of</a:t>
            </a:r>
            <a:r>
              <a:rPr lang="de-DE" sz="2400" dirty="0">
                <a:latin typeface="Adobe Hebrew" panose="02040503050201020203" pitchFamily="18" charset="-79"/>
                <a:cs typeface="Adobe Hebrew" panose="02040503050201020203" pitchFamily="18" charset="-79"/>
              </a:rPr>
              <a:t> Scotland. Ab den 1980ern stand das Gebäude leer, bis es 1999 zu „The Hub“ als Veranstaltungs- und Ausstellungsraum</a:t>
            </a:r>
          </a:p>
          <a:p>
            <a:r>
              <a:rPr lang="de-DE" sz="2400" dirty="0" smtClean="0">
                <a:latin typeface="Adobe Hebrew" panose="02040503050201020203" pitchFamily="18" charset="-79"/>
                <a:cs typeface="Adobe Hebrew" panose="02040503050201020203" pitchFamily="18" charset="-79"/>
              </a:rPr>
              <a:t>umgebaut wurde.</a:t>
            </a:r>
          </a:p>
        </p:txBody>
      </p:sp>
    </p:spTree>
    <p:extLst>
      <p:ext uri="{BB962C8B-B14F-4D97-AF65-F5344CB8AC3E}">
        <p14:creationId xmlns:p14="http://schemas.microsoft.com/office/powerpoint/2010/main" val="2741952119"/>
      </p:ext>
    </p:extLst>
  </p:cSld>
  <p:clrMapOvr>
    <a:masterClrMapping/>
  </p:clrMapOvr>
  <p:timing>
    <p:tnLst>
      <p:par>
        <p:cTn id="1" dur="indefinite" restart="never" nodeType="tmRoot"/>
      </p:par>
    </p:tnLst>
  </p:timing>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347"/>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6350"/>
            <a:ext cx="12192000" cy="6845300"/>
          </a:xfrm>
          <a:prstGeom prst="rect">
            <a:avLst/>
          </a:prstGeom>
        </p:spPr>
      </p:pic>
      <p:sp>
        <p:nvSpPr>
          <p:cNvPr id="3" name="Textfeld 2"/>
          <p:cNvSpPr txBox="1"/>
          <p:nvPr/>
        </p:nvSpPr>
        <p:spPr>
          <a:xfrm>
            <a:off x="531731" y="5900393"/>
            <a:ext cx="3421129" cy="584775"/>
          </a:xfrm>
          <a:prstGeom prst="rect">
            <a:avLst/>
          </a:prstGeom>
          <a:noFill/>
        </p:spPr>
        <p:txBody>
          <a:bodyPr wrap="none" rtlCol="0">
            <a:spAutoFit/>
          </a:bodyPr>
          <a:lstStyle/>
          <a:p>
            <a:r>
              <a:rPr lang="de-DE" sz="3200" dirty="0" smtClean="0">
                <a:latin typeface="Adobe Hebrew" panose="02040503050201020203" pitchFamily="18" charset="-79"/>
                <a:cs typeface="Adobe Hebrew" panose="02040503050201020203" pitchFamily="18" charset="-79"/>
              </a:rPr>
              <a:t>Auf der Royal Mile</a:t>
            </a:r>
            <a:endParaRPr lang="de-DE" sz="3200" dirty="0">
              <a:latin typeface="Adobe Hebrew" panose="02040503050201020203" pitchFamily="18" charset="-79"/>
              <a:cs typeface="Adobe Hebrew" panose="02040503050201020203" pitchFamily="18" charset="-79"/>
            </a:endParaRPr>
          </a:p>
        </p:txBody>
      </p:sp>
    </p:spTree>
    <p:extLst>
      <p:ext uri="{BB962C8B-B14F-4D97-AF65-F5344CB8AC3E}">
        <p14:creationId xmlns:p14="http://schemas.microsoft.com/office/powerpoint/2010/main" val="132606775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037"/>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6350"/>
            <a:ext cx="12192000" cy="6845300"/>
          </a:xfrm>
          <a:prstGeom prst="rect">
            <a:avLst/>
          </a:prstGeom>
        </p:spPr>
      </p:pic>
    </p:spTree>
    <p:extLst>
      <p:ext uri="{BB962C8B-B14F-4D97-AF65-F5344CB8AC3E}">
        <p14:creationId xmlns:p14="http://schemas.microsoft.com/office/powerpoint/2010/main" val="1957781408"/>
      </p:ext>
    </p:extLst>
  </p:cSld>
  <p:clrMapOvr>
    <a:masterClrMapping/>
  </p:clrMapOvr>
  <p:timing>
    <p:tnLst>
      <p:par>
        <p:cTn id="1" dur="indefinite" restart="never" nodeType="tmRoot"/>
      </p:par>
    </p:tnLst>
  </p:timing>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346"/>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6350"/>
            <a:ext cx="12192000" cy="6845300"/>
          </a:xfrm>
          <a:prstGeom prst="rect">
            <a:avLst/>
          </a:prstGeom>
        </p:spPr>
      </p:pic>
    </p:spTree>
    <p:extLst>
      <p:ext uri="{BB962C8B-B14F-4D97-AF65-F5344CB8AC3E}">
        <p14:creationId xmlns:p14="http://schemas.microsoft.com/office/powerpoint/2010/main" val="3682649408"/>
      </p:ext>
    </p:extLst>
  </p:cSld>
  <p:clrMapOvr>
    <a:masterClrMapping/>
  </p:clrMapOvr>
  <p:timing>
    <p:tnLst>
      <p:par>
        <p:cTn id="1" dur="indefinite" restart="never" nodeType="tmRoot"/>
      </p:par>
    </p:tnLst>
  </p:timing>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345"/>
          <p:cNvPicPr>
            <a:picLocks noGrp="1" noChangeAspect="1"/>
          </p:cNvPicPr>
          <p:nvPr isPhoto="1"/>
        </p:nvPicPr>
        <p:blipFill rotWithShape="1">
          <a:blip r:embed="rId2" cstate="email">
            <a:lum/>
            <a:extLst>
              <a:ext uri="{28A0092B-C50C-407E-A947-70E740481C1C}">
                <a14:useLocalDpi xmlns:a14="http://schemas.microsoft.com/office/drawing/2010/main"/>
              </a:ext>
            </a:extLst>
          </a:blip>
          <a:srcRect/>
          <a:stretch/>
        </p:blipFill>
        <p:spPr>
          <a:xfrm rot="5400000">
            <a:off x="2431772" y="1314172"/>
            <a:ext cx="6204506" cy="422275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88629628"/>
      </p:ext>
    </p:extLst>
  </p:cSld>
  <p:clrMapOvr>
    <a:masterClrMapping/>
  </p:clrMapOvr>
  <p:timing>
    <p:tnLst>
      <p:par>
        <p:cTn id="1" dur="indefinite" restart="never" nodeType="tmRoot"/>
      </p:par>
    </p:tnLst>
  </p:timing>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email">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a:ext>
            </a:extLst>
          </a:blip>
          <a:stretch>
            <a:fillRect/>
          </a:stretch>
        </p:blipFill>
        <p:spPr>
          <a:xfrm>
            <a:off x="690371" y="1252758"/>
            <a:ext cx="7132829" cy="522424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Textfeld 2"/>
          <p:cNvSpPr txBox="1"/>
          <p:nvPr/>
        </p:nvSpPr>
        <p:spPr>
          <a:xfrm>
            <a:off x="690371" y="304800"/>
            <a:ext cx="6561412" cy="707886"/>
          </a:xfrm>
          <a:prstGeom prst="rect">
            <a:avLst/>
          </a:prstGeom>
          <a:noFill/>
        </p:spPr>
        <p:txBody>
          <a:bodyPr wrap="none" rtlCol="0">
            <a:spAutoFit/>
          </a:bodyPr>
          <a:lstStyle/>
          <a:p>
            <a:r>
              <a:rPr lang="de-DE" sz="4000" dirty="0" smtClean="0">
                <a:latin typeface="Adobe Hebrew" panose="02040503050201020203" pitchFamily="18" charset="-79"/>
                <a:cs typeface="Adobe Hebrew" panose="02040503050201020203" pitchFamily="18" charset="-79"/>
              </a:rPr>
              <a:t>National Museum </a:t>
            </a:r>
            <a:r>
              <a:rPr lang="de-DE" sz="4000" dirty="0" err="1" smtClean="0">
                <a:latin typeface="Adobe Hebrew" panose="02040503050201020203" pitchFamily="18" charset="-79"/>
                <a:cs typeface="Adobe Hebrew" panose="02040503050201020203" pitchFamily="18" charset="-79"/>
              </a:rPr>
              <a:t>of</a:t>
            </a:r>
            <a:r>
              <a:rPr lang="de-DE" sz="4000" dirty="0" smtClean="0">
                <a:latin typeface="Adobe Hebrew" panose="02040503050201020203" pitchFamily="18" charset="-79"/>
                <a:cs typeface="Adobe Hebrew" panose="02040503050201020203" pitchFamily="18" charset="-79"/>
              </a:rPr>
              <a:t> Scotland</a:t>
            </a:r>
            <a:endParaRPr lang="de-DE" sz="4000" dirty="0">
              <a:latin typeface="Adobe Hebrew" panose="02040503050201020203" pitchFamily="18" charset="-79"/>
              <a:cs typeface="Adobe Hebrew" panose="02040503050201020203" pitchFamily="18" charset="-79"/>
            </a:endParaRPr>
          </a:p>
        </p:txBody>
      </p:sp>
      <p:sp>
        <p:nvSpPr>
          <p:cNvPr id="4" name="Textfeld 3"/>
          <p:cNvSpPr txBox="1"/>
          <p:nvPr/>
        </p:nvSpPr>
        <p:spPr>
          <a:xfrm>
            <a:off x="8191500" y="5092004"/>
            <a:ext cx="3665220" cy="954107"/>
          </a:xfrm>
          <a:prstGeom prst="rect">
            <a:avLst/>
          </a:prstGeom>
          <a:noFill/>
        </p:spPr>
        <p:txBody>
          <a:bodyPr wrap="square" rtlCol="0">
            <a:spAutoFit/>
          </a:bodyPr>
          <a:lstStyle/>
          <a:p>
            <a:r>
              <a:rPr lang="de-DE" sz="2800" dirty="0" smtClean="0">
                <a:latin typeface="Adobe Hebrew" panose="02040503050201020203" pitchFamily="18" charset="-79"/>
                <a:cs typeface="Adobe Hebrew" panose="02040503050201020203" pitchFamily="18" charset="-79"/>
              </a:rPr>
              <a:t>Abteilung für schottische Geschichte</a:t>
            </a:r>
            <a:endParaRPr lang="de-DE" sz="2800" dirty="0">
              <a:latin typeface="Adobe Hebrew" panose="02040503050201020203" pitchFamily="18" charset="-79"/>
              <a:cs typeface="Adobe Hebrew" panose="02040503050201020203" pitchFamily="18" charset="-79"/>
            </a:endParaRPr>
          </a:p>
        </p:txBody>
      </p:sp>
    </p:spTree>
    <p:extLst>
      <p:ext uri="{BB962C8B-B14F-4D97-AF65-F5344CB8AC3E}">
        <p14:creationId xmlns:p14="http://schemas.microsoft.com/office/powerpoint/2010/main" val="387889497"/>
      </p:ext>
    </p:extLst>
  </p:cSld>
  <p:clrMapOvr>
    <a:masterClrMapping/>
  </p:clrMapOvr>
  <p:timing>
    <p:tnLst>
      <p:par>
        <p:cTn id="1" dur="indefinite" restart="never" nodeType="tmRoot"/>
      </p:par>
    </p:tnLst>
  </p:timing>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419"/>
          <p:cNvPicPr>
            <a:picLocks noGrp="1" noChangeAspect="1"/>
          </p:cNvPicPr>
          <p:nvPr isPhoto="1"/>
        </p:nvPicPr>
        <p:blipFill rotWithShape="1">
          <a:blip r:embed="rId2" cstate="email">
            <a:lum/>
            <a:extLst>
              <a:ext uri="{28A0092B-C50C-407E-A947-70E740481C1C}">
                <a14:useLocalDpi xmlns:a14="http://schemas.microsoft.com/office/drawing/2010/main"/>
              </a:ext>
            </a:extLst>
          </a:blip>
          <a:srcRect/>
          <a:stretch/>
        </p:blipFill>
        <p:spPr>
          <a:xfrm rot="5400000">
            <a:off x="-46537" y="1834259"/>
            <a:ext cx="5165890" cy="4197435"/>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Grafik 2" descr="2019 WHW 418"/>
          <p:cNvPicPr>
            <a:picLocks noGrp="1" noChangeAspect="1"/>
          </p:cNvPicPr>
          <p:nvPr isPhoto="1"/>
        </p:nvPicPr>
        <p:blipFill rotWithShape="1">
          <a:blip r:embed="rId3" cstate="email">
            <a:lum/>
            <a:extLst>
              <a:ext uri="{28A0092B-C50C-407E-A947-70E740481C1C}">
                <a14:useLocalDpi xmlns:a14="http://schemas.microsoft.com/office/drawing/2010/main"/>
              </a:ext>
            </a:extLst>
          </a:blip>
          <a:srcRect/>
          <a:stretch/>
        </p:blipFill>
        <p:spPr>
          <a:xfrm rot="5400000">
            <a:off x="3765006" y="1862792"/>
            <a:ext cx="6167132" cy="3139126"/>
          </a:xfrm>
          <a:prstGeom prst="rect">
            <a:avLst/>
          </a:prstGeom>
          <a:ln>
            <a:noFill/>
          </a:ln>
          <a:effectLst>
            <a:outerShdw blurRad="292100" dist="139700" dir="2700000" algn="tl" rotWithShape="0">
              <a:srgbClr val="333333">
                <a:alpha val="65000"/>
              </a:srgbClr>
            </a:outerShdw>
          </a:effectLst>
        </p:spPr>
      </p:pic>
      <p:sp>
        <p:nvSpPr>
          <p:cNvPr id="4" name="Textfeld 3"/>
          <p:cNvSpPr txBox="1"/>
          <p:nvPr/>
        </p:nvSpPr>
        <p:spPr>
          <a:xfrm>
            <a:off x="9027170" y="4946261"/>
            <a:ext cx="2507844" cy="1569660"/>
          </a:xfrm>
          <a:prstGeom prst="rect">
            <a:avLst/>
          </a:prstGeom>
          <a:noFill/>
        </p:spPr>
        <p:txBody>
          <a:bodyPr wrap="square" rtlCol="0">
            <a:spAutoFit/>
          </a:bodyPr>
          <a:lstStyle/>
          <a:p>
            <a:r>
              <a:rPr lang="de-DE" sz="2400" dirty="0" err="1" smtClean="0">
                <a:latin typeface="Adobe Hebrew" panose="02040503050201020203" pitchFamily="18" charset="-79"/>
                <a:cs typeface="Adobe Hebrew" panose="02040503050201020203" pitchFamily="18" charset="-79"/>
              </a:rPr>
              <a:t>Ballachulish</a:t>
            </a:r>
            <a:r>
              <a:rPr lang="de-DE" sz="2400" dirty="0" smtClean="0">
                <a:latin typeface="Adobe Hebrew" panose="02040503050201020203" pitchFamily="18" charset="-79"/>
                <a:cs typeface="Adobe Hebrew" panose="02040503050201020203" pitchFamily="18" charset="-79"/>
              </a:rPr>
              <a:t> – </a:t>
            </a:r>
            <a:r>
              <a:rPr lang="de-DE" sz="2400" dirty="0" err="1" smtClean="0">
                <a:latin typeface="Adobe Hebrew" panose="02040503050201020203" pitchFamily="18" charset="-79"/>
                <a:cs typeface="Adobe Hebrew" panose="02040503050201020203" pitchFamily="18" charset="-79"/>
              </a:rPr>
              <a:t>Glencoe</a:t>
            </a:r>
            <a:r>
              <a:rPr lang="de-DE" sz="2400" dirty="0" smtClean="0">
                <a:latin typeface="Adobe Hebrew" panose="02040503050201020203" pitchFamily="18" charset="-79"/>
                <a:cs typeface="Adobe Hebrew" panose="02040503050201020203" pitchFamily="18" charset="-79"/>
              </a:rPr>
              <a:t> Valley, </a:t>
            </a:r>
          </a:p>
          <a:p>
            <a:r>
              <a:rPr lang="de-DE" sz="2400" dirty="0" smtClean="0">
                <a:latin typeface="Adobe Hebrew" panose="02040503050201020203" pitchFamily="18" charset="-79"/>
                <a:cs typeface="Adobe Hebrew" panose="02040503050201020203" pitchFamily="18" charset="-79"/>
              </a:rPr>
              <a:t>Westschottland</a:t>
            </a:r>
          </a:p>
          <a:p>
            <a:r>
              <a:rPr lang="de-DE" sz="2400" dirty="0">
                <a:latin typeface="Adobe Hebrew" panose="02040503050201020203" pitchFamily="18" charset="-79"/>
                <a:cs typeface="Adobe Hebrew" panose="02040503050201020203" pitchFamily="18" charset="-79"/>
              </a:rPr>
              <a:t>c</a:t>
            </a:r>
            <a:r>
              <a:rPr lang="de-DE" sz="2400" dirty="0" smtClean="0">
                <a:latin typeface="Adobe Hebrew" panose="02040503050201020203" pitchFamily="18" charset="-79"/>
                <a:cs typeface="Adobe Hebrew" panose="02040503050201020203" pitchFamily="18" charset="-79"/>
              </a:rPr>
              <a:t>a. 6. </a:t>
            </a:r>
            <a:r>
              <a:rPr lang="de-DE" sz="2400" dirty="0" err="1" smtClean="0">
                <a:latin typeface="Adobe Hebrew" panose="02040503050201020203" pitchFamily="18" charset="-79"/>
                <a:cs typeface="Adobe Hebrew" panose="02040503050201020203" pitchFamily="18" charset="-79"/>
              </a:rPr>
              <a:t>Jh</a:t>
            </a:r>
            <a:r>
              <a:rPr lang="de-DE" sz="2400" dirty="0" smtClean="0">
                <a:latin typeface="Adobe Hebrew" panose="02040503050201020203" pitchFamily="18" charset="-79"/>
                <a:cs typeface="Adobe Hebrew" panose="02040503050201020203" pitchFamily="18" charset="-79"/>
              </a:rPr>
              <a:t> v. Chr.</a:t>
            </a:r>
            <a:endParaRPr lang="de-DE" sz="2400" dirty="0">
              <a:latin typeface="Adobe Hebrew" panose="02040503050201020203" pitchFamily="18" charset="-79"/>
              <a:cs typeface="Adobe Hebrew" panose="02040503050201020203" pitchFamily="18" charset="-79"/>
            </a:endParaRPr>
          </a:p>
        </p:txBody>
      </p:sp>
    </p:spTree>
    <p:extLst>
      <p:ext uri="{BB962C8B-B14F-4D97-AF65-F5344CB8AC3E}">
        <p14:creationId xmlns:p14="http://schemas.microsoft.com/office/powerpoint/2010/main" val="571204575"/>
      </p:ext>
    </p:extLst>
  </p:cSld>
  <p:clrMapOvr>
    <a:masterClrMapping/>
  </p:clrMapOvr>
  <p:timing>
    <p:tnLst>
      <p:par>
        <p:cTn id="1" dur="indefinite" restart="never" nodeType="tmRoot"/>
      </p:par>
    </p:tnLst>
  </p:timing>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445"/>
          <p:cNvPicPr>
            <a:picLocks noGrp="1" noChangeAspect="1"/>
          </p:cNvPicPr>
          <p:nvPr isPhoto="1"/>
        </p:nvPicPr>
        <p:blipFill rotWithShape="1">
          <a:blip r:embed="rId2" cstate="email">
            <a:lum/>
            <a:extLst>
              <a:ext uri="{28A0092B-C50C-407E-A947-70E740481C1C}">
                <a14:useLocalDpi xmlns:a14="http://schemas.microsoft.com/office/drawing/2010/main"/>
              </a:ext>
            </a:extLst>
          </a:blip>
          <a:srcRect/>
          <a:stretch/>
        </p:blipFill>
        <p:spPr>
          <a:xfrm>
            <a:off x="424207" y="273376"/>
            <a:ext cx="6956982" cy="6352030"/>
          </a:xfrm>
          <a:prstGeom prst="rect">
            <a:avLst/>
          </a:prstGeom>
          <a:ln>
            <a:noFill/>
          </a:ln>
          <a:effectLst>
            <a:outerShdw blurRad="292100" dist="139700" dir="2700000" algn="tl" rotWithShape="0">
              <a:srgbClr val="333333">
                <a:alpha val="65000"/>
              </a:srgbClr>
            </a:outerShdw>
          </a:effectLst>
        </p:spPr>
      </p:pic>
      <p:sp>
        <p:nvSpPr>
          <p:cNvPr id="4" name="Textfeld 3"/>
          <p:cNvSpPr txBox="1"/>
          <p:nvPr/>
        </p:nvSpPr>
        <p:spPr>
          <a:xfrm>
            <a:off x="8078928" y="5548188"/>
            <a:ext cx="3975912" cy="1077218"/>
          </a:xfrm>
          <a:prstGeom prst="rect">
            <a:avLst/>
          </a:prstGeom>
          <a:noFill/>
        </p:spPr>
        <p:txBody>
          <a:bodyPr wrap="square" rtlCol="0">
            <a:spAutoFit/>
          </a:bodyPr>
          <a:lstStyle/>
          <a:p>
            <a:r>
              <a:rPr lang="de-DE" sz="3200" dirty="0" smtClean="0">
                <a:latin typeface="Adobe Hebrew" panose="02040503050201020203" pitchFamily="18" charset="-79"/>
                <a:cs typeface="Adobe Hebrew" panose="02040503050201020203" pitchFamily="18" charset="-79"/>
              </a:rPr>
              <a:t>2.-3. </a:t>
            </a:r>
            <a:r>
              <a:rPr lang="de-DE" sz="3200" dirty="0" err="1" smtClean="0">
                <a:latin typeface="Adobe Hebrew" panose="02040503050201020203" pitchFamily="18" charset="-79"/>
                <a:cs typeface="Adobe Hebrew" panose="02040503050201020203" pitchFamily="18" charset="-79"/>
              </a:rPr>
              <a:t>Jh</a:t>
            </a:r>
            <a:r>
              <a:rPr lang="de-DE" sz="3200" dirty="0" smtClean="0">
                <a:latin typeface="Adobe Hebrew" panose="02040503050201020203" pitchFamily="18" charset="-79"/>
                <a:cs typeface="Adobe Hebrew" panose="02040503050201020203" pitchFamily="18" charset="-79"/>
              </a:rPr>
              <a:t> n. Chr.</a:t>
            </a:r>
          </a:p>
          <a:p>
            <a:r>
              <a:rPr lang="de-DE" sz="3200" dirty="0" smtClean="0">
                <a:latin typeface="Adobe Hebrew" panose="02040503050201020203" pitchFamily="18" charset="-79"/>
                <a:cs typeface="Adobe Hebrew" panose="02040503050201020203" pitchFamily="18" charset="-79"/>
              </a:rPr>
              <a:t>Handspiegel</a:t>
            </a:r>
            <a:endParaRPr lang="de-DE" sz="3200" dirty="0">
              <a:latin typeface="Adobe Hebrew" panose="02040503050201020203" pitchFamily="18" charset="-79"/>
              <a:cs typeface="Adobe Hebrew" panose="02040503050201020203" pitchFamily="18" charset="-79"/>
            </a:endParaRPr>
          </a:p>
        </p:txBody>
      </p:sp>
    </p:spTree>
    <p:extLst>
      <p:ext uri="{BB962C8B-B14F-4D97-AF65-F5344CB8AC3E}">
        <p14:creationId xmlns:p14="http://schemas.microsoft.com/office/powerpoint/2010/main" val="4045833667"/>
      </p:ext>
    </p:extLst>
  </p:cSld>
  <p:clrMapOvr>
    <a:masterClrMapping/>
  </p:clrMapOvr>
  <p:timing>
    <p:tnLst>
      <p:par>
        <p:cTn id="1" dur="indefinite" restart="never" nodeType="tmRoot"/>
      </p:par>
    </p:tnLst>
  </p:timing>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431"/>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0"/>
            <a:ext cx="12192000" cy="6845300"/>
          </a:xfrm>
          <a:prstGeom prst="rect">
            <a:avLst/>
          </a:prstGeom>
          <a:ln>
            <a:noFill/>
          </a:ln>
          <a:effectLst>
            <a:outerShdw blurRad="292100" dist="139700" dir="2700000" algn="tl" rotWithShape="0">
              <a:srgbClr val="333333">
                <a:alpha val="65000"/>
              </a:srgbClr>
            </a:outerShdw>
          </a:effectLst>
        </p:spPr>
      </p:pic>
      <p:sp>
        <p:nvSpPr>
          <p:cNvPr id="3" name="Textfeld 2"/>
          <p:cNvSpPr txBox="1"/>
          <p:nvPr/>
        </p:nvSpPr>
        <p:spPr>
          <a:xfrm>
            <a:off x="269764" y="5518765"/>
            <a:ext cx="1895071" cy="954107"/>
          </a:xfrm>
          <a:prstGeom prst="rect">
            <a:avLst/>
          </a:prstGeom>
          <a:noFill/>
        </p:spPr>
        <p:txBody>
          <a:bodyPr wrap="none" rtlCol="0">
            <a:spAutoFit/>
          </a:bodyPr>
          <a:lstStyle/>
          <a:p>
            <a:r>
              <a:rPr lang="de-DE" sz="2800" dirty="0" smtClean="0">
                <a:solidFill>
                  <a:schemeClr val="bg1"/>
                </a:solidFill>
                <a:latin typeface="Adobe Hebrew" panose="02040503050201020203" pitchFamily="18" charset="-79"/>
                <a:cs typeface="Adobe Hebrew" panose="02040503050201020203" pitchFamily="18" charset="-79"/>
              </a:rPr>
              <a:t>Römisch, </a:t>
            </a:r>
          </a:p>
          <a:p>
            <a:r>
              <a:rPr lang="de-DE" sz="2800" dirty="0" smtClean="0">
                <a:solidFill>
                  <a:schemeClr val="bg1"/>
                </a:solidFill>
                <a:latin typeface="Adobe Hebrew" panose="02040503050201020203" pitchFamily="18" charset="-79"/>
                <a:cs typeface="Adobe Hebrew" panose="02040503050201020203" pitchFamily="18" charset="-79"/>
              </a:rPr>
              <a:t>2. </a:t>
            </a:r>
            <a:r>
              <a:rPr lang="de-DE" sz="2800" dirty="0" err="1" smtClean="0">
                <a:solidFill>
                  <a:schemeClr val="bg1"/>
                </a:solidFill>
                <a:latin typeface="Adobe Hebrew" panose="02040503050201020203" pitchFamily="18" charset="-79"/>
                <a:cs typeface="Adobe Hebrew" panose="02040503050201020203" pitchFamily="18" charset="-79"/>
              </a:rPr>
              <a:t>Jh</a:t>
            </a:r>
            <a:r>
              <a:rPr lang="de-DE" sz="2800" dirty="0" smtClean="0">
                <a:solidFill>
                  <a:schemeClr val="bg1"/>
                </a:solidFill>
                <a:latin typeface="Adobe Hebrew" panose="02040503050201020203" pitchFamily="18" charset="-79"/>
                <a:cs typeface="Adobe Hebrew" panose="02040503050201020203" pitchFamily="18" charset="-79"/>
              </a:rPr>
              <a:t> n. </a:t>
            </a:r>
            <a:r>
              <a:rPr lang="de-DE" sz="2800" dirty="0" err="1" smtClean="0">
                <a:solidFill>
                  <a:schemeClr val="bg1"/>
                </a:solidFill>
                <a:latin typeface="Adobe Hebrew" panose="02040503050201020203" pitchFamily="18" charset="-79"/>
                <a:cs typeface="Adobe Hebrew" panose="02040503050201020203" pitchFamily="18" charset="-79"/>
              </a:rPr>
              <a:t>Chr</a:t>
            </a:r>
            <a:endParaRPr lang="de-DE" sz="2800" dirty="0">
              <a:solidFill>
                <a:schemeClr val="bg1"/>
              </a:solidFill>
              <a:latin typeface="Adobe Hebrew" panose="02040503050201020203" pitchFamily="18" charset="-79"/>
              <a:cs typeface="Adobe Hebrew" panose="02040503050201020203" pitchFamily="18" charset="-79"/>
            </a:endParaRPr>
          </a:p>
        </p:txBody>
      </p:sp>
    </p:spTree>
    <p:extLst>
      <p:ext uri="{BB962C8B-B14F-4D97-AF65-F5344CB8AC3E}">
        <p14:creationId xmlns:p14="http://schemas.microsoft.com/office/powerpoint/2010/main" val="2230904973"/>
      </p:ext>
    </p:extLst>
  </p:cSld>
  <p:clrMapOvr>
    <a:masterClrMapping/>
  </p:clrMapOvr>
  <p:timing>
    <p:tnLst>
      <p:par>
        <p:cTn id="1" dur="indefinite" restart="never" nodeType="tmRoot"/>
      </p:par>
    </p:tnLst>
  </p:timing>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2019 WHW 427"/>
          <p:cNvPicPr>
            <a:picLocks noGrp="1" noChangeAspect="1"/>
          </p:cNvPicPr>
          <p:nvPr isPhoto="1"/>
        </p:nvPicPr>
        <p:blipFill rotWithShape="1">
          <a:blip r:embed="rId2" cstate="email">
            <a:lum/>
            <a:extLst>
              <a:ext uri="{28A0092B-C50C-407E-A947-70E740481C1C}">
                <a14:useLocalDpi xmlns:a14="http://schemas.microsoft.com/office/drawing/2010/main"/>
              </a:ext>
            </a:extLst>
          </a:blip>
          <a:srcRect/>
          <a:stretch/>
        </p:blipFill>
        <p:spPr>
          <a:xfrm>
            <a:off x="4692637" y="367645"/>
            <a:ext cx="7017244" cy="4977358"/>
          </a:xfrm>
          <a:prstGeom prst="rect">
            <a:avLst/>
          </a:prstGeom>
          <a:ln>
            <a:noFill/>
          </a:ln>
          <a:effectLst>
            <a:outerShdw blurRad="292100" dist="139700" dir="2700000" algn="tl" rotWithShape="0">
              <a:srgbClr val="333333">
                <a:alpha val="65000"/>
              </a:srgbClr>
            </a:outerShdw>
          </a:effectLst>
        </p:spPr>
      </p:pic>
      <p:pic>
        <p:nvPicPr>
          <p:cNvPr id="4" name="Grafik 3" descr="2019 WHW 426"/>
          <p:cNvPicPr>
            <a:picLocks noGrp="1" noChangeAspect="1"/>
          </p:cNvPicPr>
          <p:nvPr isPhoto="1"/>
        </p:nvPicPr>
        <p:blipFill rotWithShape="1">
          <a:blip r:embed="rId3" cstate="email">
            <a:lum/>
            <a:extLst>
              <a:ext uri="{28A0092B-C50C-407E-A947-70E740481C1C}">
                <a14:useLocalDpi xmlns:a14="http://schemas.microsoft.com/office/drawing/2010/main"/>
              </a:ext>
            </a:extLst>
          </a:blip>
          <a:srcRect/>
          <a:stretch/>
        </p:blipFill>
        <p:spPr>
          <a:xfrm rot="5400000">
            <a:off x="-733291" y="1304079"/>
            <a:ext cx="6253047" cy="41855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feld 4"/>
          <p:cNvSpPr txBox="1"/>
          <p:nvPr/>
        </p:nvSpPr>
        <p:spPr>
          <a:xfrm>
            <a:off x="4807669" y="5835192"/>
            <a:ext cx="5506636" cy="523220"/>
          </a:xfrm>
          <a:prstGeom prst="rect">
            <a:avLst/>
          </a:prstGeom>
          <a:noFill/>
        </p:spPr>
        <p:txBody>
          <a:bodyPr wrap="none" rtlCol="0">
            <a:spAutoFit/>
          </a:bodyPr>
          <a:lstStyle/>
          <a:p>
            <a:r>
              <a:rPr lang="de-DE" sz="2800" dirty="0" smtClean="0">
                <a:latin typeface="Adobe Hebrew" panose="02040503050201020203" pitchFamily="18" charset="-79"/>
                <a:cs typeface="Adobe Hebrew" panose="02040503050201020203" pitchFamily="18" charset="-79"/>
              </a:rPr>
              <a:t>2. Hälfte des 1. Jahrtausends n. Chr.</a:t>
            </a:r>
            <a:endParaRPr lang="de-DE" sz="2800" dirty="0">
              <a:latin typeface="Adobe Hebrew" panose="02040503050201020203" pitchFamily="18" charset="-79"/>
              <a:cs typeface="Adobe Hebrew" panose="02040503050201020203" pitchFamily="18" charset="-79"/>
            </a:endParaRPr>
          </a:p>
        </p:txBody>
      </p:sp>
    </p:spTree>
    <p:extLst>
      <p:ext uri="{BB962C8B-B14F-4D97-AF65-F5344CB8AC3E}">
        <p14:creationId xmlns:p14="http://schemas.microsoft.com/office/powerpoint/2010/main" val="3216402363"/>
      </p:ext>
    </p:extLst>
  </p:cSld>
  <p:clrMapOvr>
    <a:masterClrMapping/>
  </p:clrMapOvr>
  <p:timing>
    <p:tnLst>
      <p:par>
        <p:cTn id="1" dur="indefinite" restart="never" nodeType="tmRoot"/>
      </p:par>
    </p:tnLst>
  </p:timing>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422"/>
          <p:cNvPicPr>
            <a:picLocks noGrp="1" noChangeAspect="1"/>
          </p:cNvPicPr>
          <p:nvPr isPhoto="1"/>
        </p:nvPicPr>
        <p:blipFill rotWithShape="1">
          <a:blip r:embed="rId2" cstate="email">
            <a:lum/>
            <a:extLst>
              <a:ext uri="{28A0092B-C50C-407E-A947-70E740481C1C}">
                <a14:useLocalDpi xmlns:a14="http://schemas.microsoft.com/office/drawing/2010/main"/>
              </a:ext>
            </a:extLst>
          </a:blip>
          <a:srcRect/>
          <a:stretch/>
        </p:blipFill>
        <p:spPr>
          <a:xfrm rot="5400000">
            <a:off x="-717884" y="1726393"/>
            <a:ext cx="5605326" cy="3520087"/>
          </a:xfrm>
          <a:prstGeom prst="rect">
            <a:avLst/>
          </a:prstGeom>
          <a:ln>
            <a:noFill/>
          </a:ln>
          <a:effectLst>
            <a:outerShdw blurRad="292100" dist="139700" dir="2700000" algn="tl" rotWithShape="0">
              <a:srgbClr val="333333">
                <a:alpha val="65000"/>
              </a:srgbClr>
            </a:outerShdw>
          </a:effectLst>
        </p:spPr>
      </p:pic>
      <p:pic>
        <p:nvPicPr>
          <p:cNvPr id="3" name="Grafik 2" descr="2019 WHW 424"/>
          <p:cNvPicPr>
            <a:picLocks noGrp="1" noChangeAspect="1"/>
          </p:cNvPicPr>
          <p:nvPr isPhoto="1"/>
        </p:nvPicPr>
        <p:blipFill rotWithShape="1">
          <a:blip r:embed="rId3" cstate="email">
            <a:lum/>
            <a:extLst>
              <a:ext uri="{28A0092B-C50C-407E-A947-70E740481C1C}">
                <a14:useLocalDpi xmlns:a14="http://schemas.microsoft.com/office/drawing/2010/main"/>
              </a:ext>
            </a:extLst>
          </a:blip>
          <a:srcRect/>
          <a:stretch/>
        </p:blipFill>
        <p:spPr>
          <a:xfrm rot="5400000">
            <a:off x="3129150" y="1598393"/>
            <a:ext cx="5610317" cy="3781079"/>
          </a:xfrm>
          <a:prstGeom prst="rect">
            <a:avLst/>
          </a:prstGeom>
          <a:ln>
            <a:noFill/>
          </a:ln>
          <a:effectLst>
            <a:outerShdw blurRad="292100" dist="139700" dir="2700000" algn="tl" rotWithShape="0">
              <a:srgbClr val="333333">
                <a:alpha val="65000"/>
              </a:srgbClr>
            </a:outerShdw>
          </a:effectLst>
        </p:spPr>
      </p:pic>
      <p:pic>
        <p:nvPicPr>
          <p:cNvPr id="4" name="Grafik 3" descr="2019 WHW 358"/>
          <p:cNvPicPr>
            <a:picLocks noGrp="1" noChangeAspect="1"/>
          </p:cNvPicPr>
          <p:nvPr isPhoto="1"/>
        </p:nvPicPr>
        <p:blipFill rotWithShape="1">
          <a:blip r:embed="rId4" cstate="email">
            <a:lum/>
            <a:extLst>
              <a:ext uri="{28A0092B-C50C-407E-A947-70E740481C1C}">
                <a14:useLocalDpi xmlns:a14="http://schemas.microsoft.com/office/drawing/2010/main"/>
              </a:ext>
            </a:extLst>
          </a:blip>
          <a:srcRect/>
          <a:stretch/>
        </p:blipFill>
        <p:spPr>
          <a:xfrm rot="5400000">
            <a:off x="7106970" y="1664075"/>
            <a:ext cx="5665097" cy="370449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02973349"/>
      </p:ext>
    </p:extLst>
  </p:cSld>
  <p:clrMapOvr>
    <a:masterClrMapping/>
  </p:clrMapOvr>
  <p:timing>
    <p:tnLst>
      <p:par>
        <p:cTn id="1" dur="indefinite" restart="never" nodeType="tmRoot"/>
      </p:par>
    </p:tnLst>
  </p:timing>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423"/>
          <p:cNvPicPr>
            <a:picLocks noGrp="1" noChangeAspect="1"/>
          </p:cNvPicPr>
          <p:nvPr isPhoto="1"/>
        </p:nvPicPr>
        <p:blipFill rotWithShape="1">
          <a:blip r:embed="rId2" cstate="email">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a:ext>
            </a:extLst>
          </a:blip>
          <a:srcRect t="6615" r="10266" b="16252"/>
          <a:stretch/>
        </p:blipFill>
        <p:spPr>
          <a:xfrm rot="5400000">
            <a:off x="6465760" y="1825679"/>
            <a:ext cx="6120051" cy="3403076"/>
          </a:xfrm>
          <a:prstGeom prst="rect">
            <a:avLst/>
          </a:prstGeom>
          <a:ln>
            <a:noFill/>
          </a:ln>
          <a:effectLst>
            <a:outerShdw blurRad="292100" dist="139700" dir="2700000" algn="tl" rotWithShape="0">
              <a:srgbClr val="333333">
                <a:alpha val="65000"/>
              </a:srgbClr>
            </a:outerShdw>
          </a:effectLst>
        </p:spPr>
      </p:pic>
      <p:pic>
        <p:nvPicPr>
          <p:cNvPr id="3" name="Grafik 2" descr="2019 WHW 421"/>
          <p:cNvPicPr>
            <a:picLocks noGrp="1" noChangeAspect="1"/>
          </p:cNvPicPr>
          <p:nvPr isPhoto="1"/>
        </p:nvPicPr>
        <p:blipFill>
          <a:blip r:embed="rId4" cstate="email">
            <a:lum/>
            <a:extLst>
              <a:ext uri="{28A0092B-C50C-407E-A947-70E740481C1C}">
                <a14:useLocalDpi xmlns:a14="http://schemas.microsoft.com/office/drawing/2010/main"/>
              </a:ext>
            </a:extLst>
          </a:blip>
          <a:stretch>
            <a:fillRect/>
          </a:stretch>
        </p:blipFill>
        <p:spPr>
          <a:xfrm rot="5400000">
            <a:off x="2587596" y="1784222"/>
            <a:ext cx="6151965" cy="3454072"/>
          </a:xfrm>
          <a:prstGeom prst="rect">
            <a:avLst/>
          </a:prstGeom>
          <a:ln>
            <a:noFill/>
          </a:ln>
          <a:effectLst>
            <a:outerShdw blurRad="292100" dist="139700" dir="2700000" algn="tl" rotWithShape="0">
              <a:srgbClr val="333333">
                <a:alpha val="65000"/>
              </a:srgbClr>
            </a:outerShdw>
          </a:effectLst>
        </p:spPr>
      </p:pic>
      <p:sp>
        <p:nvSpPr>
          <p:cNvPr id="4" name="Textfeld 3"/>
          <p:cNvSpPr txBox="1"/>
          <p:nvPr/>
        </p:nvSpPr>
        <p:spPr>
          <a:xfrm>
            <a:off x="167640" y="3687609"/>
            <a:ext cx="3335270" cy="2677656"/>
          </a:xfrm>
          <a:prstGeom prst="rect">
            <a:avLst/>
          </a:prstGeom>
          <a:noFill/>
        </p:spPr>
        <p:txBody>
          <a:bodyPr wrap="square" rtlCol="0">
            <a:spAutoFit/>
          </a:bodyPr>
          <a:lstStyle/>
          <a:p>
            <a:r>
              <a:rPr lang="de-DE" sz="2800" dirty="0" smtClean="0">
                <a:latin typeface="Adobe Hebrew" panose="02040503050201020203" pitchFamily="18" charset="-79"/>
                <a:cs typeface="Adobe Hebrew" panose="02040503050201020203" pitchFamily="18" charset="-79"/>
              </a:rPr>
              <a:t>Zwischen den Kulturen:</a:t>
            </a:r>
            <a:br>
              <a:rPr lang="de-DE" sz="2800" dirty="0" smtClean="0">
                <a:latin typeface="Adobe Hebrew" panose="02040503050201020203" pitchFamily="18" charset="-79"/>
                <a:cs typeface="Adobe Hebrew" panose="02040503050201020203" pitchFamily="18" charset="-79"/>
              </a:rPr>
            </a:br>
            <a:r>
              <a:rPr lang="de-DE" sz="2800" dirty="0" smtClean="0">
                <a:latin typeface="Adobe Hebrew" panose="02040503050201020203" pitchFamily="18" charset="-79"/>
                <a:cs typeface="Adobe Hebrew" panose="02040503050201020203" pitchFamily="18" charset="-79"/>
              </a:rPr>
              <a:t>Auf der Vorderseite das Kreuz, auf der Rückseite </a:t>
            </a:r>
            <a:r>
              <a:rPr lang="de-DE" sz="2800" dirty="0" err="1" smtClean="0">
                <a:latin typeface="Adobe Hebrew" panose="02040503050201020203" pitchFamily="18" charset="-79"/>
                <a:cs typeface="Adobe Hebrew" panose="02040503050201020203" pitchFamily="18" charset="-79"/>
              </a:rPr>
              <a:t>piktische</a:t>
            </a:r>
            <a:r>
              <a:rPr lang="de-DE" sz="2800" dirty="0" smtClean="0">
                <a:latin typeface="Adobe Hebrew" panose="02040503050201020203" pitchFamily="18" charset="-79"/>
                <a:cs typeface="Adobe Hebrew" panose="02040503050201020203" pitchFamily="18" charset="-79"/>
              </a:rPr>
              <a:t> Symbole</a:t>
            </a:r>
            <a:endParaRPr lang="de-DE" sz="2800" dirty="0">
              <a:latin typeface="Adobe Hebrew" panose="02040503050201020203" pitchFamily="18" charset="-79"/>
              <a:cs typeface="Adobe Hebrew" panose="02040503050201020203" pitchFamily="18" charset="-79"/>
            </a:endParaRPr>
          </a:p>
        </p:txBody>
      </p:sp>
    </p:spTree>
    <p:extLst>
      <p:ext uri="{BB962C8B-B14F-4D97-AF65-F5344CB8AC3E}">
        <p14:creationId xmlns:p14="http://schemas.microsoft.com/office/powerpoint/2010/main" val="2841676529"/>
      </p:ext>
    </p:extLst>
  </p:cSld>
  <p:clrMapOvr>
    <a:masterClrMapping/>
  </p:clrMapOvr>
  <p:timing>
    <p:tnLst>
      <p:par>
        <p:cTn id="1" dur="indefinite" restart="never" nodeType="tmRoot"/>
      </p:par>
    </p:tnLst>
  </p:timing>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398"/>
          <p:cNvPicPr>
            <a:picLocks noGrp="1" noChangeAspect="1"/>
          </p:cNvPicPr>
          <p:nvPr isPhoto="1"/>
        </p:nvPicPr>
        <p:blipFill rotWithShape="1">
          <a:blip r:embed="rId2" cstate="email">
            <a:lum/>
            <a:extLst>
              <a:ext uri="{28A0092B-C50C-407E-A947-70E740481C1C}">
                <a14:useLocalDpi xmlns:a14="http://schemas.microsoft.com/office/drawing/2010/main"/>
              </a:ext>
            </a:extLst>
          </a:blip>
          <a:srcRect/>
          <a:stretch/>
        </p:blipFill>
        <p:spPr>
          <a:xfrm rot="5400000">
            <a:off x="-125421" y="1379788"/>
            <a:ext cx="6667229" cy="411866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Grafik 2" descr="2019 WHW 397"/>
          <p:cNvPicPr>
            <a:picLocks noGrp="1" noChangeAspect="1"/>
          </p:cNvPicPr>
          <p:nvPr isPhoto="1"/>
        </p:nvPicPr>
        <p:blipFill rotWithShape="1">
          <a:blip r:embed="rId3" cstate="email">
            <a:lum/>
            <a:extLst>
              <a:ext uri="{28A0092B-C50C-407E-A947-70E740481C1C}">
                <a14:useLocalDpi xmlns:a14="http://schemas.microsoft.com/office/drawing/2010/main"/>
              </a:ext>
            </a:extLst>
          </a:blip>
          <a:srcRect/>
          <a:stretch/>
        </p:blipFill>
        <p:spPr>
          <a:xfrm rot="5400000">
            <a:off x="4470686" y="1471460"/>
            <a:ext cx="6446084" cy="397906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6047297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038"/>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6350"/>
            <a:ext cx="12192000" cy="6845300"/>
          </a:xfrm>
          <a:prstGeom prst="rect">
            <a:avLst/>
          </a:prstGeom>
        </p:spPr>
      </p:pic>
    </p:spTree>
    <p:extLst>
      <p:ext uri="{BB962C8B-B14F-4D97-AF65-F5344CB8AC3E}">
        <p14:creationId xmlns:p14="http://schemas.microsoft.com/office/powerpoint/2010/main" val="959860846"/>
      </p:ext>
    </p:extLst>
  </p:cSld>
  <p:clrMapOvr>
    <a:masterClrMapping/>
  </p:clrMapOvr>
  <p:timing>
    <p:tnLst>
      <p:par>
        <p:cTn id="1" dur="indefinite" restart="never" nodeType="tmRoot"/>
      </p:par>
    </p:tnLst>
  </p:timing>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406"/>
          <p:cNvPicPr>
            <a:picLocks noGrp="1" noChangeAspect="1"/>
          </p:cNvPicPr>
          <p:nvPr isPhoto="1"/>
        </p:nvPicPr>
        <p:blipFill rotWithShape="1">
          <a:blip r:embed="rId2" cstate="email">
            <a:lum/>
            <a:extLst>
              <a:ext uri="{28A0092B-C50C-407E-A947-70E740481C1C}">
                <a14:useLocalDpi xmlns:a14="http://schemas.microsoft.com/office/drawing/2010/main"/>
              </a:ext>
            </a:extLst>
          </a:blip>
          <a:srcRect/>
          <a:stretch/>
        </p:blipFill>
        <p:spPr>
          <a:xfrm rot="5400000">
            <a:off x="-841001" y="1556105"/>
            <a:ext cx="6498737" cy="362098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Grafik 3" descr="2019 WHW 407"/>
          <p:cNvPicPr>
            <a:picLocks noGrp="1" noChangeAspect="1"/>
          </p:cNvPicPr>
          <p:nvPr isPhoto="1"/>
        </p:nvPicPr>
        <p:blipFill rotWithShape="1">
          <a:blip r:embed="rId3" cstate="email">
            <a:lum/>
            <a:extLst>
              <a:ext uri="{28A0092B-C50C-407E-A947-70E740481C1C}">
                <a14:useLocalDpi xmlns:a14="http://schemas.microsoft.com/office/drawing/2010/main"/>
              </a:ext>
            </a:extLst>
          </a:blip>
          <a:srcRect/>
          <a:stretch/>
        </p:blipFill>
        <p:spPr>
          <a:xfrm rot="5400000">
            <a:off x="3396220" y="2122556"/>
            <a:ext cx="6404949" cy="283977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13772579"/>
      </p:ext>
    </p:extLst>
  </p:cSld>
  <p:clrMapOvr>
    <a:masterClrMapping/>
  </p:clrMapOvr>
  <p:timing>
    <p:tnLst>
      <p:par>
        <p:cTn id="1" dur="indefinite" restart="never" nodeType="tmRoot"/>
      </p:par>
    </p:tnLst>
  </p:timing>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descr="2019 WHW 405"/>
          <p:cNvPicPr>
            <a:picLocks noGrp="1" noChangeAspect="1"/>
          </p:cNvPicPr>
          <p:nvPr isPhoto="1"/>
        </p:nvPicPr>
        <p:blipFill rotWithShape="1">
          <a:blip r:embed="rId2" cstate="email">
            <a:lum/>
            <a:extLst>
              <a:ext uri="{28A0092B-C50C-407E-A947-70E740481C1C}">
                <a14:useLocalDpi xmlns:a14="http://schemas.microsoft.com/office/drawing/2010/main"/>
              </a:ext>
            </a:extLst>
          </a:blip>
          <a:srcRect/>
          <a:stretch/>
        </p:blipFill>
        <p:spPr>
          <a:xfrm>
            <a:off x="1680477" y="380010"/>
            <a:ext cx="9183298" cy="609396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36624212"/>
      </p:ext>
    </p:extLst>
  </p:cSld>
  <p:clrMapOvr>
    <a:masterClrMapping/>
  </p:clrMapOvr>
  <p:timing>
    <p:tnLst>
      <p:par>
        <p:cTn id="1" dur="indefinite" restart="never" nodeType="tmRoot"/>
      </p:par>
    </p:tnLst>
  </p:timing>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409"/>
          <p:cNvPicPr>
            <a:picLocks noGrp="1" noChangeAspect="1"/>
          </p:cNvPicPr>
          <p:nvPr isPhoto="1"/>
        </p:nvPicPr>
        <p:blipFill rotWithShape="1">
          <a:blip r:embed="rId2" cstate="email">
            <a:lum/>
            <a:extLst>
              <a:ext uri="{28A0092B-C50C-407E-A947-70E740481C1C}">
                <a14:useLocalDpi xmlns:a14="http://schemas.microsoft.com/office/drawing/2010/main"/>
              </a:ext>
            </a:extLst>
          </a:blip>
          <a:srcRect/>
          <a:stretch/>
        </p:blipFill>
        <p:spPr>
          <a:xfrm rot="5400000">
            <a:off x="-858783" y="1188718"/>
            <a:ext cx="6421538" cy="428919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Grafik 2" descr="2019 WHW 410"/>
          <p:cNvPicPr>
            <a:picLocks noGrp="1" noChangeAspect="1"/>
          </p:cNvPicPr>
          <p:nvPr isPhoto="1"/>
        </p:nvPicPr>
        <p:blipFill rotWithShape="1">
          <a:blip r:embed="rId3" cstate="email">
            <a:lum/>
            <a:extLst>
              <a:ext uri="{28A0092B-C50C-407E-A947-70E740481C1C}">
                <a14:useLocalDpi xmlns:a14="http://schemas.microsoft.com/office/drawing/2010/main"/>
              </a:ext>
            </a:extLst>
          </a:blip>
          <a:srcRect/>
          <a:stretch/>
        </p:blipFill>
        <p:spPr>
          <a:xfrm rot="5400000">
            <a:off x="3739228" y="1422121"/>
            <a:ext cx="6360088" cy="388384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04071136"/>
      </p:ext>
    </p:extLst>
  </p:cSld>
  <p:clrMapOvr>
    <a:masterClrMapping/>
  </p:clrMapOvr>
  <p:timing>
    <p:tnLst>
      <p:par>
        <p:cTn id="1" dur="indefinite" restart="never" nodeType="tmRoot"/>
      </p:par>
    </p:tnLst>
  </p:timing>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413"/>
          <p:cNvPicPr>
            <a:picLocks noGrp="1" noChangeAspect="1"/>
          </p:cNvPicPr>
          <p:nvPr isPhoto="1"/>
        </p:nvPicPr>
        <p:blipFill rotWithShape="1">
          <a:blip r:embed="rId2" cstate="email">
            <a:lum/>
            <a:extLst>
              <a:ext uri="{28A0092B-C50C-407E-A947-70E740481C1C}">
                <a14:useLocalDpi xmlns:a14="http://schemas.microsoft.com/office/drawing/2010/main"/>
              </a:ext>
            </a:extLst>
          </a:blip>
          <a:srcRect/>
          <a:stretch/>
        </p:blipFill>
        <p:spPr>
          <a:xfrm rot="5400000">
            <a:off x="-631823" y="1592906"/>
            <a:ext cx="6156158" cy="378014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Grafik 2" descr="2019 WHW 412"/>
          <p:cNvPicPr>
            <a:picLocks noGrp="1" noChangeAspect="1"/>
          </p:cNvPicPr>
          <p:nvPr isPhoto="1"/>
        </p:nvPicPr>
        <p:blipFill rotWithShape="1">
          <a:blip r:embed="rId3" cstate="email">
            <a:lum/>
            <a:extLst>
              <a:ext uri="{28A0092B-C50C-407E-A947-70E740481C1C}">
                <a14:useLocalDpi xmlns:a14="http://schemas.microsoft.com/office/drawing/2010/main"/>
              </a:ext>
            </a:extLst>
          </a:blip>
          <a:srcRect/>
          <a:stretch/>
        </p:blipFill>
        <p:spPr>
          <a:xfrm rot="5400000">
            <a:off x="5083704" y="1637607"/>
            <a:ext cx="5995000" cy="405839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64445747"/>
      </p:ext>
    </p:extLst>
  </p:cSld>
  <p:clrMapOvr>
    <a:masterClrMapping/>
  </p:clrMapOvr>
  <p:timing>
    <p:tnLst>
      <p:par>
        <p:cTn id="1" dur="indefinite" restart="never" nodeType="tmRoot"/>
      </p:par>
    </p:tnLst>
  </p:timing>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415"/>
          <p:cNvPicPr>
            <a:picLocks noGrp="1" noChangeAspect="1"/>
          </p:cNvPicPr>
          <p:nvPr isPhoto="1"/>
        </p:nvPicPr>
        <p:blipFill rotWithShape="1">
          <a:blip r:embed="rId2" cstate="email">
            <a:lum/>
            <a:extLst>
              <a:ext uri="{28A0092B-C50C-407E-A947-70E740481C1C}">
                <a14:useLocalDpi xmlns:a14="http://schemas.microsoft.com/office/drawing/2010/main"/>
              </a:ext>
            </a:extLst>
          </a:blip>
          <a:srcRect/>
          <a:stretch/>
        </p:blipFill>
        <p:spPr>
          <a:xfrm rot="5400000">
            <a:off x="-190006" y="703208"/>
            <a:ext cx="6225353" cy="517434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Grafik 2" descr="2019 WHW 414"/>
          <p:cNvPicPr>
            <a:picLocks noGrp="1" noChangeAspect="1"/>
          </p:cNvPicPr>
          <p:nvPr isPhoto="1"/>
        </p:nvPicPr>
        <p:blipFill rotWithShape="1">
          <a:blip r:embed="rId3" cstate="email">
            <a:lum/>
            <a:extLst>
              <a:ext uri="{28A0092B-C50C-407E-A947-70E740481C1C}">
                <a14:useLocalDpi xmlns:a14="http://schemas.microsoft.com/office/drawing/2010/main"/>
              </a:ext>
            </a:extLst>
          </a:blip>
          <a:srcRect/>
          <a:stretch/>
        </p:blipFill>
        <p:spPr>
          <a:xfrm>
            <a:off x="6846277" y="177705"/>
            <a:ext cx="3619772" cy="629413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76077002"/>
      </p:ext>
    </p:extLst>
  </p:cSld>
  <p:clrMapOvr>
    <a:masterClrMapping/>
  </p:clrMapOvr>
  <p:timing>
    <p:tnLst>
      <p:par>
        <p:cTn id="1" dur="indefinite" restart="never" nodeType="tmRoot"/>
      </p:par>
    </p:tnLst>
  </p:timing>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417"/>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rot="5400000">
            <a:off x="5964321" y="1775740"/>
            <a:ext cx="6206763" cy="3484839"/>
          </a:xfrm>
          <a:prstGeom prst="rect">
            <a:avLst/>
          </a:prstGeom>
          <a:ln>
            <a:noFill/>
          </a:ln>
          <a:effectLst>
            <a:outerShdw blurRad="292100" dist="139700" dir="2700000" algn="tl" rotWithShape="0">
              <a:srgbClr val="333333">
                <a:alpha val="65000"/>
              </a:srgbClr>
            </a:outerShdw>
          </a:effectLst>
        </p:spPr>
      </p:pic>
      <p:pic>
        <p:nvPicPr>
          <p:cNvPr id="3" name="Grafik 2" descr="2019 WHW 416"/>
          <p:cNvPicPr>
            <a:picLocks noGrp="1" noChangeAspect="1"/>
          </p:cNvPicPr>
          <p:nvPr isPhoto="1"/>
        </p:nvPicPr>
        <p:blipFill rotWithShape="1">
          <a:blip r:embed="rId3" cstate="email">
            <a:lum/>
            <a:extLst>
              <a:ext uri="{28A0092B-C50C-407E-A947-70E740481C1C}">
                <a14:useLocalDpi xmlns:a14="http://schemas.microsoft.com/office/drawing/2010/main"/>
              </a:ext>
            </a:extLst>
          </a:blip>
          <a:srcRect/>
          <a:stretch/>
        </p:blipFill>
        <p:spPr>
          <a:xfrm rot="5400000">
            <a:off x="1891370" y="1558839"/>
            <a:ext cx="6030562" cy="3120274"/>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Grafik 3" descr="2019 WHW 411"/>
          <p:cNvPicPr>
            <a:picLocks noGrp="1" noChangeAspect="1"/>
          </p:cNvPicPr>
          <p:nvPr isPhoto="1"/>
        </p:nvPicPr>
        <p:blipFill rotWithShape="1">
          <a:blip r:embed="rId4" cstate="email">
            <a:lum/>
            <a:extLst>
              <a:ext uri="{28A0092B-C50C-407E-A947-70E740481C1C}">
                <a14:useLocalDpi xmlns:a14="http://schemas.microsoft.com/office/drawing/2010/main"/>
              </a:ext>
            </a:extLst>
          </a:blip>
          <a:srcRect/>
          <a:stretch/>
        </p:blipFill>
        <p:spPr>
          <a:xfrm rot="5400000">
            <a:off x="-1357461" y="1536571"/>
            <a:ext cx="5995450" cy="31297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928666006"/>
      </p:ext>
    </p:extLst>
  </p:cSld>
  <p:clrMapOvr>
    <a:masterClrMapping/>
  </p:clrMapOvr>
  <p:timing>
    <p:tnLst>
      <p:par>
        <p:cTn id="1" dur="indefinite" restart="never" nodeType="tmRoot"/>
      </p:par>
    </p:tnLst>
  </p:timing>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356"/>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rot="5400000">
            <a:off x="-982134" y="1574474"/>
            <a:ext cx="6448344" cy="3620476"/>
          </a:xfrm>
          <a:prstGeom prst="rect">
            <a:avLst/>
          </a:prstGeom>
          <a:ln>
            <a:noFill/>
          </a:ln>
          <a:effectLst>
            <a:outerShdw blurRad="292100" dist="139700" dir="2700000" algn="tl" rotWithShape="0">
              <a:srgbClr val="333333">
                <a:alpha val="65000"/>
              </a:srgbClr>
            </a:outerShdw>
          </a:effectLst>
        </p:spPr>
      </p:pic>
      <p:pic>
        <p:nvPicPr>
          <p:cNvPr id="3" name="Grafik 2" descr="2019 WHW 357"/>
          <p:cNvPicPr>
            <a:picLocks noGrp="1" noChangeAspect="1"/>
          </p:cNvPicPr>
          <p:nvPr isPhoto="1"/>
        </p:nvPicPr>
        <p:blipFill rotWithShape="1">
          <a:blip r:embed="rId3" cstate="email">
            <a:lum/>
            <a:extLst>
              <a:ext uri="{28A0092B-C50C-407E-A947-70E740481C1C}">
                <a14:useLocalDpi xmlns:a14="http://schemas.microsoft.com/office/drawing/2010/main"/>
              </a:ext>
            </a:extLst>
          </a:blip>
          <a:srcRect/>
          <a:stretch/>
        </p:blipFill>
        <p:spPr>
          <a:xfrm rot="5400000">
            <a:off x="4056669" y="1941145"/>
            <a:ext cx="4220309" cy="3493477"/>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Grafik 3" descr="2019 WHW 357"/>
          <p:cNvPicPr>
            <a:picLocks noGrp="1" noChangeAspect="1"/>
          </p:cNvPicPr>
          <p:nvPr isPhoto="1"/>
        </p:nvPicPr>
        <p:blipFill rotWithShape="1">
          <a:blip r:embed="rId4" cstate="email">
            <a:lum/>
            <a:extLst>
              <a:ext uri="{28A0092B-C50C-407E-A947-70E740481C1C}">
                <a14:useLocalDpi xmlns:a14="http://schemas.microsoft.com/office/drawing/2010/main"/>
              </a:ext>
            </a:extLst>
          </a:blip>
          <a:srcRect/>
          <a:stretch/>
        </p:blipFill>
        <p:spPr>
          <a:xfrm rot="5400000">
            <a:off x="5601187" y="4417645"/>
            <a:ext cx="1131275" cy="3493477"/>
          </a:xfrm>
          <a:prstGeom prst="rect">
            <a:avLst/>
          </a:prstGeom>
        </p:spPr>
      </p:pic>
      <p:pic>
        <p:nvPicPr>
          <p:cNvPr id="5" name="Grafik 4" descr="2019 WHW 351"/>
          <p:cNvPicPr>
            <a:picLocks noGrp="1" noChangeAspect="1"/>
          </p:cNvPicPr>
          <p:nvPr isPhoto="1"/>
        </p:nvPicPr>
        <p:blipFill rotWithShape="1">
          <a:blip r:embed="rId5" cstate="email">
            <a:lum/>
            <a:extLst>
              <a:ext uri="{28A0092B-C50C-407E-A947-70E740481C1C}">
                <a14:useLocalDpi xmlns:a14="http://schemas.microsoft.com/office/drawing/2010/main"/>
              </a:ext>
            </a:extLst>
          </a:blip>
          <a:srcRect/>
          <a:stretch/>
        </p:blipFill>
        <p:spPr>
          <a:xfrm rot="5400000">
            <a:off x="6680760" y="1478497"/>
            <a:ext cx="6666377" cy="3975101"/>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54379883"/>
      </p:ext>
    </p:extLst>
  </p:cSld>
  <p:clrMapOvr>
    <a:masterClrMapping/>
  </p:clrMapOvr>
  <p:timing>
    <p:tnLst>
      <p:par>
        <p:cTn id="1" dur="indefinite" restart="never" nodeType="tmRoot"/>
      </p:par>
    </p:tnLst>
  </p:timing>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350"/>
          <p:cNvPicPr>
            <a:picLocks noGrp="1" noChangeAspect="1"/>
          </p:cNvPicPr>
          <p:nvPr isPhoto="1"/>
        </p:nvPicPr>
        <p:blipFill rotWithShape="1">
          <a:blip r:embed="rId2" cstate="email">
            <a:lum/>
            <a:extLst>
              <a:ext uri="{28A0092B-C50C-407E-A947-70E740481C1C}">
                <a14:useLocalDpi xmlns:a14="http://schemas.microsoft.com/office/drawing/2010/main"/>
              </a:ext>
            </a:extLst>
          </a:blip>
          <a:srcRect/>
          <a:stretch/>
        </p:blipFill>
        <p:spPr>
          <a:xfrm rot="5400000">
            <a:off x="-193291" y="1198679"/>
            <a:ext cx="6386450" cy="4278920"/>
          </a:xfrm>
          <a:prstGeom prst="rect">
            <a:avLst/>
          </a:prstGeom>
          <a:ln>
            <a:noFill/>
          </a:ln>
          <a:effectLst>
            <a:outerShdw blurRad="292100" dist="139700" dir="2700000" algn="tl" rotWithShape="0">
              <a:srgbClr val="333333">
                <a:alpha val="65000"/>
              </a:srgbClr>
            </a:outerShdw>
          </a:effectLst>
        </p:spPr>
      </p:pic>
      <p:pic>
        <p:nvPicPr>
          <p:cNvPr id="4" name="Grafik 3" descr="2019 WHW 351"/>
          <p:cNvPicPr>
            <a:picLocks noGrp="1" noChangeAspect="1"/>
          </p:cNvPicPr>
          <p:nvPr isPhoto="1"/>
        </p:nvPicPr>
        <p:blipFill rotWithShape="1">
          <a:blip r:embed="rId3" cstate="email">
            <a:lum/>
            <a:extLst>
              <a:ext uri="{28A0092B-C50C-407E-A947-70E740481C1C}">
                <a14:useLocalDpi xmlns:a14="http://schemas.microsoft.com/office/drawing/2010/main"/>
              </a:ext>
            </a:extLst>
          </a:blip>
          <a:srcRect/>
          <a:stretch/>
        </p:blipFill>
        <p:spPr>
          <a:xfrm rot="5400000">
            <a:off x="7321065" y="-972247"/>
            <a:ext cx="750277" cy="3434863"/>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Grafik 4" descr="2019 WHW 353"/>
          <p:cNvPicPr>
            <a:picLocks noGrp="1" noChangeAspect="1"/>
          </p:cNvPicPr>
          <p:nvPr isPhoto="1"/>
        </p:nvPicPr>
        <p:blipFill rotWithShape="1">
          <a:blip r:embed="rId4" cstate="email">
            <a:lum/>
            <a:extLst>
              <a:ext uri="{28A0092B-C50C-407E-A947-70E740481C1C}">
                <a14:useLocalDpi xmlns:a14="http://schemas.microsoft.com/office/drawing/2010/main"/>
              </a:ext>
            </a:extLst>
          </a:blip>
          <a:srcRect/>
          <a:stretch/>
        </p:blipFill>
        <p:spPr>
          <a:xfrm rot="5400000">
            <a:off x="6778969" y="2644623"/>
            <a:ext cx="2948161" cy="4548554"/>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97885942"/>
      </p:ext>
    </p:extLst>
  </p:cSld>
  <p:clrMapOvr>
    <a:masterClrMapping/>
  </p:clrMapOvr>
  <p:timing>
    <p:tnLst>
      <p:par>
        <p:cTn id="1" dur="indefinite" restart="never" nodeType="tmRoot"/>
      </p:par>
    </p:tnLst>
  </p:timing>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352"/>
          <p:cNvPicPr>
            <a:picLocks noGrp="1" noChangeAspect="1"/>
          </p:cNvPicPr>
          <p:nvPr isPhoto="1"/>
        </p:nvPicPr>
        <p:blipFill rotWithShape="1">
          <a:blip r:embed="rId2" cstate="email">
            <a:lum/>
            <a:extLst>
              <a:ext uri="{28A0092B-C50C-407E-A947-70E740481C1C}">
                <a14:useLocalDpi xmlns:a14="http://schemas.microsoft.com/office/drawing/2010/main"/>
              </a:ext>
            </a:extLst>
          </a:blip>
          <a:srcRect/>
          <a:stretch/>
        </p:blipFill>
        <p:spPr>
          <a:xfrm rot="5400000">
            <a:off x="79473" y="1409846"/>
            <a:ext cx="6500252" cy="3938465"/>
          </a:xfrm>
          <a:prstGeom prst="rect">
            <a:avLst/>
          </a:prstGeom>
          <a:ln>
            <a:noFill/>
          </a:ln>
          <a:effectLst>
            <a:outerShdw blurRad="292100" dist="139700" dir="2700000" algn="tl" rotWithShape="0">
              <a:srgbClr val="333333">
                <a:alpha val="65000"/>
              </a:srgbClr>
            </a:outerShdw>
          </a:effectLst>
        </p:spPr>
      </p:pic>
      <p:pic>
        <p:nvPicPr>
          <p:cNvPr id="3" name="Grafik 2" descr="2019 WHW 353"/>
          <p:cNvPicPr>
            <a:picLocks noGrp="1" noChangeAspect="1"/>
          </p:cNvPicPr>
          <p:nvPr isPhoto="1"/>
        </p:nvPicPr>
        <p:blipFill rotWithShape="1">
          <a:blip r:embed="rId3" cstate="email">
            <a:lum/>
            <a:extLst>
              <a:ext uri="{28A0092B-C50C-407E-A947-70E740481C1C}">
                <a14:useLocalDpi xmlns:a14="http://schemas.microsoft.com/office/drawing/2010/main"/>
              </a:ext>
            </a:extLst>
          </a:blip>
          <a:srcRect/>
          <a:stretch/>
        </p:blipFill>
        <p:spPr>
          <a:xfrm rot="5400000">
            <a:off x="7297619" y="3252961"/>
            <a:ext cx="1676397" cy="4548554"/>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459823325"/>
      </p:ext>
    </p:extLst>
  </p:cSld>
  <p:clrMapOvr>
    <a:masterClrMapping/>
  </p:clrMapOvr>
  <p:timing>
    <p:tnLst>
      <p:par>
        <p:cTn id="1" dur="indefinite" restart="never" nodeType="tmRoot"/>
      </p:par>
    </p:tnLst>
  </p:timing>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430"/>
          <p:cNvPicPr>
            <a:picLocks noGrp="1" noChangeAspect="1"/>
          </p:cNvPicPr>
          <p:nvPr isPhoto="1"/>
        </p:nvPicPr>
        <p:blipFill rotWithShape="1">
          <a:blip r:embed="rId2" cstate="email">
            <a:lum/>
            <a:extLst>
              <a:ext uri="{28A0092B-C50C-407E-A947-70E740481C1C}">
                <a14:useLocalDpi xmlns:a14="http://schemas.microsoft.com/office/drawing/2010/main"/>
              </a:ext>
            </a:extLst>
          </a:blip>
          <a:srcRect r="-365"/>
          <a:stretch/>
        </p:blipFill>
        <p:spPr>
          <a:xfrm rot="5400000">
            <a:off x="-982297" y="1359368"/>
            <a:ext cx="6630863" cy="4232637"/>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Grafik 2" descr="2019 WHW 429"/>
          <p:cNvPicPr>
            <a:picLocks noGrp="1" noChangeAspect="1"/>
          </p:cNvPicPr>
          <p:nvPr isPhoto="1"/>
        </p:nvPicPr>
        <p:blipFill rotWithShape="1">
          <a:blip r:embed="rId3" cstate="email">
            <a:lum/>
            <a:extLst>
              <a:ext uri="{28A0092B-C50C-407E-A947-70E740481C1C}">
                <a14:useLocalDpi xmlns:a14="http://schemas.microsoft.com/office/drawing/2010/main"/>
              </a:ext>
            </a:extLst>
          </a:blip>
          <a:srcRect/>
          <a:stretch/>
        </p:blipFill>
        <p:spPr>
          <a:xfrm rot="5400000">
            <a:off x="3910778" y="968290"/>
            <a:ext cx="5880849" cy="4264779"/>
          </a:xfrm>
          <a:prstGeom prst="rect">
            <a:avLst/>
          </a:prstGeom>
          <a:ln>
            <a:noFill/>
          </a:ln>
          <a:effectLst>
            <a:outerShdw blurRad="292100" dist="139700" dir="2700000" algn="tl" rotWithShape="0">
              <a:srgbClr val="333333">
                <a:alpha val="65000"/>
              </a:srgbClr>
            </a:outerShdw>
          </a:effectLst>
        </p:spPr>
      </p:pic>
      <p:pic>
        <p:nvPicPr>
          <p:cNvPr id="4" name="Grafik 3" descr="2019 WHW 428"/>
          <p:cNvPicPr>
            <a:picLocks noGrp="1" noChangeAspect="1"/>
          </p:cNvPicPr>
          <p:nvPr isPhoto="1"/>
        </p:nvPicPr>
        <p:blipFill rotWithShape="1">
          <a:blip r:embed="rId4" cstate="email">
            <a:lum/>
            <a:extLst>
              <a:ext uri="{28A0092B-C50C-407E-A947-70E740481C1C}">
                <a14:useLocalDpi xmlns:a14="http://schemas.microsoft.com/office/drawing/2010/main"/>
              </a:ext>
            </a:extLst>
          </a:blip>
          <a:srcRect/>
          <a:stretch/>
        </p:blipFill>
        <p:spPr>
          <a:xfrm>
            <a:off x="6954898" y="3551101"/>
            <a:ext cx="4841810" cy="303823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4148882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039"/>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6350"/>
            <a:ext cx="12192000" cy="6845300"/>
          </a:xfrm>
          <a:prstGeom prst="rect">
            <a:avLst/>
          </a:prstGeom>
        </p:spPr>
      </p:pic>
    </p:spTree>
    <p:extLst>
      <p:ext uri="{BB962C8B-B14F-4D97-AF65-F5344CB8AC3E}">
        <p14:creationId xmlns:p14="http://schemas.microsoft.com/office/powerpoint/2010/main" val="3293012655"/>
      </p:ext>
    </p:extLst>
  </p:cSld>
  <p:clrMapOvr>
    <a:masterClrMapping/>
  </p:clrMapOvr>
  <p:timing>
    <p:tnLst>
      <p:par>
        <p:cTn id="1" dur="indefinite" restart="never" nodeType="tmRoot"/>
      </p:par>
    </p:tnLst>
  </p:timing>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2019 WHW 440"/>
          <p:cNvPicPr>
            <a:picLocks noGrp="1" noChangeAspect="1"/>
          </p:cNvPicPr>
          <p:nvPr isPhoto="1"/>
        </p:nvPicPr>
        <p:blipFill rotWithShape="1">
          <a:blip r:embed="rId2" cstate="email">
            <a:lum/>
            <a:extLst>
              <a:ext uri="{28A0092B-C50C-407E-A947-70E740481C1C}">
                <a14:useLocalDpi xmlns:a14="http://schemas.microsoft.com/office/drawing/2010/main"/>
              </a:ext>
            </a:extLst>
          </a:blip>
          <a:srcRect/>
          <a:stretch/>
        </p:blipFill>
        <p:spPr>
          <a:xfrm>
            <a:off x="5721348" y="616168"/>
            <a:ext cx="5693789" cy="5665510"/>
          </a:xfrm>
          <a:prstGeom prst="rect">
            <a:avLst/>
          </a:prstGeom>
          <a:ln>
            <a:noFill/>
          </a:ln>
          <a:effectLst>
            <a:outerShdw blurRad="292100" dist="139700" dir="2700000" algn="tl" rotWithShape="0">
              <a:srgbClr val="333333">
                <a:alpha val="65000"/>
              </a:srgbClr>
            </a:outerShdw>
          </a:effectLst>
        </p:spPr>
      </p:pic>
      <p:sp>
        <p:nvSpPr>
          <p:cNvPr id="6" name="Textfeld 5"/>
          <p:cNvSpPr txBox="1"/>
          <p:nvPr/>
        </p:nvSpPr>
        <p:spPr>
          <a:xfrm>
            <a:off x="353060" y="2625963"/>
            <a:ext cx="4838699" cy="4524315"/>
          </a:xfrm>
          <a:prstGeom prst="rect">
            <a:avLst/>
          </a:prstGeom>
          <a:noFill/>
        </p:spPr>
        <p:txBody>
          <a:bodyPr wrap="square" rtlCol="0">
            <a:spAutoFit/>
          </a:bodyPr>
          <a:lstStyle/>
          <a:p>
            <a:r>
              <a:rPr lang="de-DE" sz="2400" b="1" dirty="0" smtClean="0">
                <a:latin typeface="Adobe Hebrew" panose="02040503050201020203" pitchFamily="18" charset="-79"/>
                <a:cs typeface="Adobe Hebrew" panose="02040503050201020203" pitchFamily="18" charset="-79"/>
              </a:rPr>
              <a:t>Brosche</a:t>
            </a:r>
            <a:r>
              <a:rPr lang="de-DE" sz="2400" dirty="0" smtClean="0">
                <a:latin typeface="Adobe Hebrew" panose="02040503050201020203" pitchFamily="18" charset="-79"/>
                <a:cs typeface="Adobe Hebrew" panose="02040503050201020203" pitchFamily="18" charset="-79"/>
              </a:rPr>
              <a:t/>
            </a:r>
            <a:br>
              <a:rPr lang="de-DE" sz="2400" dirty="0" smtClean="0">
                <a:latin typeface="Adobe Hebrew" panose="02040503050201020203" pitchFamily="18" charset="-79"/>
                <a:cs typeface="Adobe Hebrew" panose="02040503050201020203" pitchFamily="18" charset="-79"/>
              </a:rPr>
            </a:br>
            <a:r>
              <a:rPr lang="de-DE" sz="2400" dirty="0" smtClean="0">
                <a:latin typeface="Adobe Hebrew" panose="02040503050201020203" pitchFamily="18" charset="-79"/>
                <a:cs typeface="Adobe Hebrew" panose="02040503050201020203" pitchFamily="18" charset="-79"/>
              </a:rPr>
              <a:t>Außergewöhnliche Handwerkskunst, wahrscheinlich an königlichem Hof entstanden, mit </a:t>
            </a:r>
            <a:r>
              <a:rPr lang="de-DE" sz="2400" dirty="0" err="1" smtClean="0">
                <a:latin typeface="Adobe Hebrew" panose="02040503050201020203" pitchFamily="18" charset="-79"/>
                <a:cs typeface="Adobe Hebrew" panose="02040503050201020203" pitchFamily="18" charset="-79"/>
              </a:rPr>
              <a:t>anglosaxonischen</a:t>
            </a:r>
            <a:r>
              <a:rPr lang="de-DE" sz="2400" dirty="0" smtClean="0">
                <a:latin typeface="Adobe Hebrew" panose="02040503050201020203" pitchFamily="18" charset="-79"/>
                <a:cs typeface="Adobe Hebrew" panose="02040503050201020203" pitchFamily="18" charset="-79"/>
              </a:rPr>
              <a:t> , irischen und irisch – schottischen Schmuckelementen. </a:t>
            </a:r>
          </a:p>
          <a:p>
            <a:r>
              <a:rPr lang="de-DE" sz="2400" dirty="0">
                <a:latin typeface="Adobe Hebrew" panose="02040503050201020203" pitchFamily="18" charset="-79"/>
                <a:cs typeface="Adobe Hebrew" panose="02040503050201020203" pitchFamily="18" charset="-79"/>
              </a:rPr>
              <a:t>Ca. 700 n. </a:t>
            </a:r>
            <a:r>
              <a:rPr lang="de-DE" sz="2400" dirty="0" err="1">
                <a:latin typeface="Adobe Hebrew" panose="02040503050201020203" pitchFamily="18" charset="-79"/>
                <a:cs typeface="Adobe Hebrew" panose="02040503050201020203" pitchFamily="18" charset="-79"/>
              </a:rPr>
              <a:t>Chr</a:t>
            </a:r>
            <a:r>
              <a:rPr lang="de-DE" sz="2400" dirty="0" smtClean="0">
                <a:latin typeface="Adobe Hebrew" panose="02040503050201020203" pitchFamily="18" charset="-79"/>
                <a:cs typeface="Adobe Hebrew" panose="02040503050201020203" pitchFamily="18" charset="-79"/>
              </a:rPr>
              <a:t>, </a:t>
            </a:r>
            <a:br>
              <a:rPr lang="de-DE" sz="2400" dirty="0" smtClean="0">
                <a:latin typeface="Adobe Hebrew" panose="02040503050201020203" pitchFamily="18" charset="-79"/>
                <a:cs typeface="Adobe Hebrew" panose="02040503050201020203" pitchFamily="18" charset="-79"/>
              </a:rPr>
            </a:br>
            <a:r>
              <a:rPr lang="de-DE" sz="2400" dirty="0" smtClean="0">
                <a:latin typeface="Adobe Hebrew" panose="02040503050201020203" pitchFamily="18" charset="-79"/>
                <a:cs typeface="Adobe Hebrew" panose="02040503050201020203" pitchFamily="18" charset="-79"/>
              </a:rPr>
              <a:t>ca. 900 n. Chr.: </a:t>
            </a:r>
            <a:r>
              <a:rPr lang="de-DE" sz="2400" dirty="0">
                <a:latin typeface="Adobe Hebrew" panose="02040503050201020203" pitchFamily="18" charset="-79"/>
                <a:cs typeface="Adobe Hebrew" panose="02040503050201020203" pitchFamily="18" charset="-79"/>
              </a:rPr>
              <a:t>Inschrift mit skandinavischen </a:t>
            </a:r>
            <a:r>
              <a:rPr lang="de-DE" sz="2400" dirty="0" smtClean="0">
                <a:latin typeface="Adobe Hebrew" panose="02040503050201020203" pitchFamily="18" charset="-79"/>
                <a:cs typeface="Adobe Hebrew" panose="02040503050201020203" pitchFamily="18" charset="-79"/>
              </a:rPr>
              <a:t>Runen auf der Rückseite  </a:t>
            </a:r>
            <a:endParaRPr lang="de-DE" sz="2400" dirty="0">
              <a:latin typeface="Adobe Hebrew" panose="02040503050201020203" pitchFamily="18" charset="-79"/>
              <a:cs typeface="Adobe Hebrew" panose="02040503050201020203" pitchFamily="18" charset="-79"/>
            </a:endParaRPr>
          </a:p>
          <a:p>
            <a:endParaRPr lang="de-DE" sz="2400" dirty="0">
              <a:latin typeface="Adobe Hebrew" panose="02040503050201020203" pitchFamily="18" charset="-79"/>
              <a:cs typeface="Adobe Hebrew" panose="02040503050201020203" pitchFamily="18" charset="-79"/>
            </a:endParaRPr>
          </a:p>
        </p:txBody>
      </p:sp>
    </p:spTree>
    <p:extLst>
      <p:ext uri="{BB962C8B-B14F-4D97-AF65-F5344CB8AC3E}">
        <p14:creationId xmlns:p14="http://schemas.microsoft.com/office/powerpoint/2010/main" val="164746073"/>
      </p:ext>
    </p:extLst>
  </p:cSld>
  <p:clrMapOvr>
    <a:masterClrMapping/>
  </p:clrMapOvr>
  <p:timing>
    <p:tnLst>
      <p:par>
        <p:cTn id="1" dur="indefinite" restart="never" nodeType="tmRoot"/>
      </p:par>
    </p:tnLst>
  </p:timing>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365"/>
          <p:cNvPicPr>
            <a:picLocks noGrp="1" noChangeAspect="1"/>
          </p:cNvPicPr>
          <p:nvPr isPhoto="1"/>
        </p:nvPicPr>
        <p:blipFill rotWithShape="1">
          <a:blip r:embed="rId2" cstate="email">
            <a:lum/>
            <a:extLst>
              <a:ext uri="{28A0092B-C50C-407E-A947-70E740481C1C}">
                <a14:useLocalDpi xmlns:a14="http://schemas.microsoft.com/office/drawing/2010/main"/>
              </a:ext>
            </a:extLst>
          </a:blip>
          <a:srcRect/>
          <a:stretch/>
        </p:blipFill>
        <p:spPr>
          <a:xfrm>
            <a:off x="5205046" y="324885"/>
            <a:ext cx="6576647" cy="6134527"/>
          </a:xfrm>
          <a:prstGeom prst="rect">
            <a:avLst/>
          </a:prstGeom>
          <a:ln>
            <a:noFill/>
          </a:ln>
          <a:effectLst>
            <a:outerShdw blurRad="292100" dist="139700" dir="2700000" algn="tl" rotWithShape="0">
              <a:srgbClr val="333333">
                <a:alpha val="65000"/>
              </a:srgbClr>
            </a:outerShdw>
          </a:effectLst>
        </p:spPr>
      </p:pic>
      <p:pic>
        <p:nvPicPr>
          <p:cNvPr id="3" name="Grafik 2" descr="2019 WHW 366"/>
          <p:cNvPicPr>
            <a:picLocks noGrp="1" noChangeAspect="1"/>
          </p:cNvPicPr>
          <p:nvPr isPhoto="1"/>
        </p:nvPicPr>
        <p:blipFill rotWithShape="1">
          <a:blip r:embed="rId3" cstate="email">
            <a:lum/>
            <a:extLst>
              <a:ext uri="{28A0092B-C50C-407E-A947-70E740481C1C}">
                <a14:useLocalDpi xmlns:a14="http://schemas.microsoft.com/office/drawing/2010/main"/>
              </a:ext>
            </a:extLst>
          </a:blip>
          <a:srcRect/>
          <a:stretch/>
        </p:blipFill>
        <p:spPr>
          <a:xfrm>
            <a:off x="550985" y="3493476"/>
            <a:ext cx="3374269" cy="2872155"/>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Grafik 3" descr="2019 WHW 366"/>
          <p:cNvPicPr>
            <a:picLocks noGrp="1" noChangeAspect="1"/>
          </p:cNvPicPr>
          <p:nvPr isPhoto="1"/>
        </p:nvPicPr>
        <p:blipFill rotWithShape="1">
          <a:blip r:embed="rId4" cstate="email">
            <a:lum/>
            <a:extLst>
              <a:ext uri="{28A0092B-C50C-407E-A947-70E740481C1C}">
                <a14:useLocalDpi xmlns:a14="http://schemas.microsoft.com/office/drawing/2010/main"/>
              </a:ext>
            </a:extLst>
          </a:blip>
          <a:srcRect/>
          <a:stretch/>
        </p:blipFill>
        <p:spPr>
          <a:xfrm>
            <a:off x="550985" y="324885"/>
            <a:ext cx="3399692" cy="2872155"/>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50943043"/>
      </p:ext>
    </p:extLst>
  </p:cSld>
  <p:clrMapOvr>
    <a:masterClrMapping/>
  </p:clrMapOvr>
  <p:timing>
    <p:tnLst>
      <p:par>
        <p:cTn id="1" dur="indefinite" restart="never" nodeType="tmRoot"/>
      </p:par>
    </p:tnLst>
  </p:timing>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439"/>
          <p:cNvPicPr>
            <a:picLocks noGrp="1" noChangeAspect="1"/>
          </p:cNvPicPr>
          <p:nvPr isPhoto="1"/>
        </p:nvPicPr>
        <p:blipFill rotWithShape="1">
          <a:blip r:embed="rId2" cstate="email">
            <a:lum/>
            <a:extLst>
              <a:ext uri="{28A0092B-C50C-407E-A947-70E740481C1C}">
                <a14:useLocalDpi xmlns:a14="http://schemas.microsoft.com/office/drawing/2010/main"/>
              </a:ext>
            </a:extLst>
          </a:blip>
          <a:srcRect/>
          <a:stretch/>
        </p:blipFill>
        <p:spPr>
          <a:xfrm rot="5400000">
            <a:off x="909820" y="816937"/>
            <a:ext cx="6410230" cy="522308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51607879"/>
      </p:ext>
    </p:extLst>
  </p:cSld>
  <p:clrMapOvr>
    <a:masterClrMapping/>
  </p:clrMapOvr>
  <p:timing>
    <p:tnLst>
      <p:par>
        <p:cTn id="1" dur="indefinite" restart="never" nodeType="tmRoot"/>
      </p:par>
    </p:tnLst>
  </p:timing>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433"/>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rot="5400000">
            <a:off x="-653160" y="1725021"/>
            <a:ext cx="6185544" cy="3472925"/>
          </a:xfrm>
          <a:prstGeom prst="rect">
            <a:avLst/>
          </a:prstGeom>
          <a:ln>
            <a:noFill/>
          </a:ln>
          <a:effectLst>
            <a:outerShdw blurRad="292100" dist="139700" dir="2700000" algn="tl" rotWithShape="0">
              <a:srgbClr val="333333">
                <a:alpha val="65000"/>
              </a:srgbClr>
            </a:outerShdw>
          </a:effectLst>
        </p:spPr>
      </p:pic>
      <p:pic>
        <p:nvPicPr>
          <p:cNvPr id="3" name="Grafik 2" descr="2019 WHW 438"/>
          <p:cNvPicPr>
            <a:picLocks noGrp="1" noChangeAspect="1"/>
          </p:cNvPicPr>
          <p:nvPr isPhoto="1"/>
        </p:nvPicPr>
        <p:blipFill rotWithShape="1">
          <a:blip r:embed="rId3" cstate="email">
            <a:lum/>
            <a:extLst>
              <a:ext uri="{28A0092B-C50C-407E-A947-70E740481C1C}">
                <a14:useLocalDpi xmlns:a14="http://schemas.microsoft.com/office/drawing/2010/main"/>
              </a:ext>
            </a:extLst>
          </a:blip>
          <a:srcRect/>
          <a:stretch/>
        </p:blipFill>
        <p:spPr>
          <a:xfrm>
            <a:off x="4553148" y="2875176"/>
            <a:ext cx="2828040" cy="367908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Grafik 3"/>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612830" y="1286067"/>
            <a:ext cx="4080434" cy="5268189"/>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13576821"/>
      </p:ext>
    </p:extLst>
  </p:cSld>
  <p:clrMapOvr>
    <a:masterClrMapping/>
  </p:clrMapOvr>
  <p:timing>
    <p:tnLst>
      <p:par>
        <p:cTn id="1" dur="indefinite" restart="never" nodeType="tmRoot"/>
      </p:par>
    </p:tnLst>
  </p:timing>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435"/>
          <p:cNvPicPr>
            <a:picLocks noGrp="1" noChangeAspect="1"/>
          </p:cNvPicPr>
          <p:nvPr isPhoto="1"/>
        </p:nvPicPr>
        <p:blipFill rotWithShape="1">
          <a:blip r:embed="rId2" cstate="email">
            <a:lum/>
            <a:extLst>
              <a:ext uri="{28A0092B-C50C-407E-A947-70E740481C1C}">
                <a14:useLocalDpi xmlns:a14="http://schemas.microsoft.com/office/drawing/2010/main"/>
              </a:ext>
            </a:extLst>
          </a:blip>
          <a:srcRect/>
          <a:stretch/>
        </p:blipFill>
        <p:spPr>
          <a:xfrm rot="5400000">
            <a:off x="-595137" y="1434120"/>
            <a:ext cx="5967167" cy="3966191"/>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Grafik 2" descr="2019 WHW 436"/>
          <p:cNvPicPr>
            <a:picLocks noGrp="1" noChangeAspect="1"/>
          </p:cNvPicPr>
          <p:nvPr isPhoto="1"/>
        </p:nvPicPr>
        <p:blipFill rotWithShape="1">
          <a:blip r:embed="rId3" cstate="email">
            <a:lum/>
            <a:extLst>
              <a:ext uri="{28A0092B-C50C-407E-A947-70E740481C1C}">
                <a14:useLocalDpi xmlns:a14="http://schemas.microsoft.com/office/drawing/2010/main"/>
              </a:ext>
            </a:extLst>
          </a:blip>
          <a:srcRect/>
          <a:stretch/>
        </p:blipFill>
        <p:spPr>
          <a:xfrm>
            <a:off x="4751109" y="433632"/>
            <a:ext cx="3497345" cy="2482719"/>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Grafik 3" descr="2019 WHW 437"/>
          <p:cNvPicPr>
            <a:picLocks noGrp="1" noChangeAspect="1"/>
          </p:cNvPicPr>
          <p:nvPr isPhoto="1"/>
        </p:nvPicPr>
        <p:blipFill rotWithShape="1">
          <a:blip r:embed="rId4" cstate="email">
            <a:lum/>
            <a:extLst>
              <a:ext uri="{28A0092B-C50C-407E-A947-70E740481C1C}">
                <a14:useLocalDpi xmlns:a14="http://schemas.microsoft.com/office/drawing/2010/main"/>
              </a:ext>
            </a:extLst>
          </a:blip>
          <a:srcRect/>
          <a:stretch/>
        </p:blipFill>
        <p:spPr>
          <a:xfrm>
            <a:off x="8371003" y="1657873"/>
            <a:ext cx="3602387" cy="2516956"/>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Grafik 4" descr="2019 WHW 438"/>
          <p:cNvPicPr>
            <a:picLocks noGrp="1" noChangeAspect="1"/>
          </p:cNvPicPr>
          <p:nvPr isPhoto="1"/>
        </p:nvPicPr>
        <p:blipFill rotWithShape="1">
          <a:blip r:embed="rId5" cstate="email">
            <a:lum/>
            <a:extLst>
              <a:ext uri="{28A0092B-C50C-407E-A947-70E740481C1C}">
                <a14:useLocalDpi xmlns:a14="http://schemas.microsoft.com/office/drawing/2010/main"/>
              </a:ext>
            </a:extLst>
          </a:blip>
          <a:srcRect/>
          <a:stretch/>
        </p:blipFill>
        <p:spPr>
          <a:xfrm>
            <a:off x="4751109" y="3119963"/>
            <a:ext cx="3431357" cy="2517266"/>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00659813"/>
      </p:ext>
    </p:extLst>
  </p:cSld>
  <p:clrMapOvr>
    <a:masterClrMapping/>
  </p:clrMapOvr>
  <p:timing>
    <p:tnLst>
      <p:par>
        <p:cTn id="1" dur="indefinite" restart="never" nodeType="tmRoot"/>
      </p:par>
    </p:tnLst>
  </p:timing>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373"/>
          <p:cNvPicPr>
            <a:picLocks noGrp="1" noChangeAspect="1"/>
          </p:cNvPicPr>
          <p:nvPr isPhoto="1"/>
        </p:nvPicPr>
        <p:blipFill rotWithShape="1">
          <a:blip r:embed="rId2" cstate="email">
            <a:lum/>
            <a:extLst>
              <a:ext uri="{28A0092B-C50C-407E-A947-70E740481C1C}">
                <a14:useLocalDpi xmlns:a14="http://schemas.microsoft.com/office/drawing/2010/main"/>
              </a:ext>
            </a:extLst>
          </a:blip>
          <a:srcRect/>
          <a:stretch/>
        </p:blipFill>
        <p:spPr>
          <a:xfrm rot="5400000">
            <a:off x="-336805" y="1286840"/>
            <a:ext cx="6043265" cy="4454281"/>
          </a:xfrm>
          <a:prstGeom prst="rect">
            <a:avLst/>
          </a:prstGeom>
          <a:ln>
            <a:noFill/>
          </a:ln>
          <a:effectLst>
            <a:outerShdw blurRad="292100" dist="139700" dir="2700000" algn="tl" rotWithShape="0">
              <a:srgbClr val="333333">
                <a:alpha val="65000"/>
              </a:srgbClr>
            </a:outerShdw>
          </a:effectLst>
        </p:spPr>
      </p:pic>
      <p:pic>
        <p:nvPicPr>
          <p:cNvPr id="3" name="Grafik 2" descr="2019 WHW 374"/>
          <p:cNvPicPr>
            <a:picLocks noGrp="1" noChangeAspect="1"/>
          </p:cNvPicPr>
          <p:nvPr isPhoto="1"/>
        </p:nvPicPr>
        <p:blipFill rotWithShape="1">
          <a:blip r:embed="rId3" cstate="email">
            <a:lum/>
            <a:extLst>
              <a:ext uri="{28A0092B-C50C-407E-A947-70E740481C1C}">
                <a14:useLocalDpi xmlns:a14="http://schemas.microsoft.com/office/drawing/2010/main"/>
              </a:ext>
            </a:extLst>
          </a:blip>
          <a:srcRect/>
          <a:stretch/>
        </p:blipFill>
        <p:spPr>
          <a:xfrm>
            <a:off x="5263661" y="3824594"/>
            <a:ext cx="4431324" cy="2711019"/>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9288733"/>
      </p:ext>
    </p:extLst>
  </p:cSld>
  <p:clrMapOvr>
    <a:masterClrMapping/>
  </p:clrMapOvr>
  <p:timing>
    <p:tnLst>
      <p:par>
        <p:cTn id="1" dur="indefinite" restart="never" nodeType="tmRoot"/>
      </p:par>
    </p:tnLst>
  </p:timing>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402"/>
          <p:cNvPicPr>
            <a:picLocks noGrp="1" noChangeAspect="1"/>
          </p:cNvPicPr>
          <p:nvPr isPhoto="1"/>
        </p:nvPicPr>
        <p:blipFill rotWithShape="1">
          <a:blip r:embed="rId2" cstate="email">
            <a:lum/>
            <a:extLst>
              <a:ext uri="{28A0092B-C50C-407E-A947-70E740481C1C}">
                <a14:useLocalDpi xmlns:a14="http://schemas.microsoft.com/office/drawing/2010/main"/>
              </a:ext>
            </a:extLst>
          </a:blip>
          <a:srcRect/>
          <a:stretch/>
        </p:blipFill>
        <p:spPr>
          <a:xfrm rot="5400000">
            <a:off x="3482804" y="2492155"/>
            <a:ext cx="5024484" cy="3072334"/>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Grafik 2" descr="2019 WHW 401"/>
          <p:cNvPicPr>
            <a:picLocks noGrp="1" noChangeAspect="1"/>
          </p:cNvPicPr>
          <p:nvPr isPhoto="1"/>
        </p:nvPicPr>
        <p:blipFill>
          <a:blip r:embed="rId3" cstate="email">
            <a:lum/>
            <a:extLst>
              <a:ext uri="{28A0092B-C50C-407E-A947-70E740481C1C}">
                <a14:useLocalDpi xmlns:a14="http://schemas.microsoft.com/office/drawing/2010/main"/>
              </a:ext>
            </a:extLst>
          </a:blip>
          <a:stretch>
            <a:fillRect/>
          </a:stretch>
        </p:blipFill>
        <p:spPr>
          <a:xfrm>
            <a:off x="6476214" y="4028322"/>
            <a:ext cx="3921551" cy="2201787"/>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Grafik 4" descr="2019 WHW 400"/>
          <p:cNvPicPr>
            <a:picLocks noGrp="1" noChangeAspect="1"/>
          </p:cNvPicPr>
          <p:nvPr isPhoto="1"/>
        </p:nvPicPr>
        <p:blipFill rotWithShape="1">
          <a:blip r:embed="rId4" cstate="email">
            <a:lum/>
            <a:extLst>
              <a:ext uri="{28A0092B-C50C-407E-A947-70E740481C1C}">
                <a14:useLocalDpi xmlns:a14="http://schemas.microsoft.com/office/drawing/2010/main"/>
              </a:ext>
            </a:extLst>
          </a:blip>
          <a:srcRect b="-665"/>
          <a:stretch/>
        </p:blipFill>
        <p:spPr>
          <a:xfrm>
            <a:off x="414779" y="187223"/>
            <a:ext cx="3629320" cy="642655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17626366"/>
      </p:ext>
    </p:extLst>
  </p:cSld>
  <p:clrMapOvr>
    <a:masterClrMapping/>
  </p:clrMapOvr>
  <p:timing>
    <p:tnLst>
      <p:par>
        <p:cTn id="1" dur="indefinite" restart="never" nodeType="tmRoot"/>
      </p:par>
    </p:tnLst>
  </p:timing>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384"/>
          <p:cNvPicPr>
            <a:picLocks noGrp="1" noChangeAspect="1"/>
          </p:cNvPicPr>
          <p:nvPr isPhoto="1"/>
        </p:nvPicPr>
        <p:blipFill rotWithShape="1">
          <a:blip r:embed="rId2" cstate="email">
            <a:lum/>
            <a:extLst>
              <a:ext uri="{28A0092B-C50C-407E-A947-70E740481C1C}">
                <a14:useLocalDpi xmlns:a14="http://schemas.microsoft.com/office/drawing/2010/main"/>
              </a:ext>
            </a:extLst>
          </a:blip>
          <a:srcRect/>
          <a:stretch/>
        </p:blipFill>
        <p:spPr>
          <a:xfrm rot="5400000">
            <a:off x="-442200" y="2418229"/>
            <a:ext cx="4764740" cy="3481754"/>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Grafik 2" descr="2019 WHW 384"/>
          <p:cNvPicPr>
            <a:picLocks noGrp="1" noChangeAspect="1"/>
          </p:cNvPicPr>
          <p:nvPr isPhoto="1"/>
        </p:nvPicPr>
        <p:blipFill rotWithShape="1">
          <a:blip r:embed="rId3" cstate="email">
            <a:lum/>
            <a:extLst>
              <a:ext uri="{28A0092B-C50C-407E-A947-70E740481C1C}">
                <a14:useLocalDpi xmlns:a14="http://schemas.microsoft.com/office/drawing/2010/main"/>
              </a:ext>
            </a:extLst>
          </a:blip>
          <a:srcRect/>
          <a:stretch/>
        </p:blipFill>
        <p:spPr>
          <a:xfrm rot="5400000">
            <a:off x="4373444" y="3549284"/>
            <a:ext cx="2485290" cy="3499094"/>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Grafik 4" descr="2019 WHW 384"/>
          <p:cNvPicPr>
            <a:picLocks noGrp="1" noChangeAspect="1"/>
          </p:cNvPicPr>
          <p:nvPr isPhoto="1"/>
        </p:nvPicPr>
        <p:blipFill rotWithShape="1">
          <a:blip r:embed="rId4" cstate="email">
            <a:lum/>
            <a:extLst>
              <a:ext uri="{28A0092B-C50C-407E-A947-70E740481C1C}">
                <a14:useLocalDpi xmlns:a14="http://schemas.microsoft.com/office/drawing/2010/main"/>
              </a:ext>
            </a:extLst>
          </a:blip>
          <a:srcRect/>
          <a:stretch/>
        </p:blipFill>
        <p:spPr>
          <a:xfrm rot="5400000">
            <a:off x="1186618" y="-694245"/>
            <a:ext cx="1495379" cy="3493478"/>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Grafik 6"/>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773869" y="807721"/>
            <a:ext cx="4000240" cy="563152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7481514"/>
      </p:ext>
    </p:extLst>
  </p:cSld>
  <p:clrMapOvr>
    <a:masterClrMapping/>
  </p:clrMapOvr>
  <p:timing>
    <p:tnLst>
      <p:par>
        <p:cTn id="1" dur="indefinite" restart="never" nodeType="tmRoot"/>
      </p:par>
    </p:tnLst>
  </p:timing>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385"/>
          <p:cNvPicPr>
            <a:picLocks noGrp="1" noChangeAspect="1"/>
          </p:cNvPicPr>
          <p:nvPr isPhoto="1"/>
        </p:nvPicPr>
        <p:blipFill rotWithShape="1">
          <a:blip r:embed="rId2" cstate="email">
            <a:lum/>
            <a:extLst>
              <a:ext uri="{28A0092B-C50C-407E-A947-70E740481C1C}">
                <a14:useLocalDpi xmlns:a14="http://schemas.microsoft.com/office/drawing/2010/main"/>
              </a:ext>
            </a:extLst>
          </a:blip>
          <a:srcRect/>
          <a:stretch/>
        </p:blipFill>
        <p:spPr>
          <a:xfrm rot="5400000">
            <a:off x="-533185" y="1125817"/>
            <a:ext cx="6330460" cy="4407076"/>
          </a:xfrm>
          <a:prstGeom prst="rect">
            <a:avLst/>
          </a:prstGeom>
        </p:spPr>
      </p:pic>
      <p:pic>
        <p:nvPicPr>
          <p:cNvPr id="3" name="Grafik 2" descr="2019 WHW 386"/>
          <p:cNvPicPr>
            <a:picLocks noGrp="1" noChangeAspect="1"/>
          </p:cNvPicPr>
          <p:nvPr isPhoto="1"/>
        </p:nvPicPr>
        <p:blipFill rotWithShape="1">
          <a:blip r:embed="rId3" cstate="email">
            <a:lum/>
            <a:extLst>
              <a:ext uri="{28A0092B-C50C-407E-A947-70E740481C1C}">
                <a14:useLocalDpi xmlns:a14="http://schemas.microsoft.com/office/drawing/2010/main"/>
              </a:ext>
            </a:extLst>
          </a:blip>
          <a:srcRect/>
          <a:stretch/>
        </p:blipFill>
        <p:spPr>
          <a:xfrm rot="5400000">
            <a:off x="6057248" y="-705075"/>
            <a:ext cx="1828798" cy="3614089"/>
          </a:xfrm>
          <a:prstGeom prst="rect">
            <a:avLst/>
          </a:prstGeom>
        </p:spPr>
      </p:pic>
      <p:pic>
        <p:nvPicPr>
          <p:cNvPr id="6" name="Grafik 5" descr="2019 WHW 389"/>
          <p:cNvPicPr>
            <a:picLocks noGrp="1" noChangeAspect="1"/>
          </p:cNvPicPr>
          <p:nvPr isPhoto="1"/>
        </p:nvPicPr>
        <p:blipFill rotWithShape="1">
          <a:blip r:embed="rId4" cstate="email">
            <a:lum/>
            <a:extLst>
              <a:ext uri="{28A0092B-C50C-407E-A947-70E740481C1C}">
                <a14:useLocalDpi xmlns:a14="http://schemas.microsoft.com/office/drawing/2010/main"/>
              </a:ext>
            </a:extLst>
          </a:blip>
          <a:srcRect/>
          <a:stretch/>
        </p:blipFill>
        <p:spPr>
          <a:xfrm rot="5400000">
            <a:off x="4884937" y="2855545"/>
            <a:ext cx="4173420" cy="3292230"/>
          </a:xfrm>
          <a:prstGeom prst="rect">
            <a:avLst/>
          </a:prstGeom>
          <a:ln>
            <a:noFill/>
          </a:ln>
          <a:effectLst>
            <a:outerShdw blurRad="292100" dist="139700" dir="2700000" algn="tl" rotWithShape="0">
              <a:srgbClr val="333333">
                <a:alpha val="65000"/>
              </a:srgbClr>
            </a:outerShdw>
          </a:effectLst>
        </p:spPr>
      </p:pic>
      <p:pic>
        <p:nvPicPr>
          <p:cNvPr id="7" name="Grafik 6" descr="2019 WHW 386"/>
          <p:cNvPicPr>
            <a:picLocks noGrp="1" noChangeAspect="1"/>
          </p:cNvPicPr>
          <p:nvPr isPhoto="1"/>
        </p:nvPicPr>
        <p:blipFill rotWithShape="1">
          <a:blip r:embed="rId5" cstate="email">
            <a:lum/>
            <a:extLst>
              <a:ext uri="{28A0092B-C50C-407E-A947-70E740481C1C}">
                <a14:useLocalDpi xmlns:a14="http://schemas.microsoft.com/office/drawing/2010/main"/>
              </a:ext>
            </a:extLst>
          </a:blip>
          <a:srcRect/>
          <a:stretch/>
        </p:blipFill>
        <p:spPr>
          <a:xfrm rot="5400000">
            <a:off x="9851521" y="3679978"/>
            <a:ext cx="1172307" cy="3143923"/>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Grafik 7" descr="2019 WHW 385"/>
          <p:cNvPicPr>
            <a:picLocks noGrp="1" noChangeAspect="1"/>
          </p:cNvPicPr>
          <p:nvPr isPhoto="1"/>
        </p:nvPicPr>
        <p:blipFill rotWithShape="1">
          <a:blip r:embed="rId2" cstate="email">
            <a:lum/>
            <a:extLst>
              <a:ext uri="{28A0092B-C50C-407E-A947-70E740481C1C}">
                <a14:useLocalDpi xmlns:a14="http://schemas.microsoft.com/office/drawing/2010/main"/>
              </a:ext>
            </a:extLst>
          </a:blip>
          <a:srcRect/>
          <a:stretch/>
        </p:blipFill>
        <p:spPr>
          <a:xfrm rot="5400000">
            <a:off x="-533184" y="1125817"/>
            <a:ext cx="6330460" cy="4407076"/>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Grafik 8" descr="2019 WHW 386"/>
          <p:cNvPicPr>
            <a:picLocks noGrp="1" noChangeAspect="1"/>
          </p:cNvPicPr>
          <p:nvPr isPhoto="1"/>
        </p:nvPicPr>
        <p:blipFill rotWithShape="1">
          <a:blip r:embed="rId3" cstate="email">
            <a:lum/>
            <a:extLst>
              <a:ext uri="{28A0092B-C50C-407E-A947-70E740481C1C}">
                <a14:useLocalDpi xmlns:a14="http://schemas.microsoft.com/office/drawing/2010/main"/>
              </a:ext>
            </a:extLst>
          </a:blip>
          <a:srcRect/>
          <a:stretch/>
        </p:blipFill>
        <p:spPr>
          <a:xfrm rot="5400000">
            <a:off x="6057249" y="-705075"/>
            <a:ext cx="1828798" cy="3614089"/>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857222150"/>
      </p:ext>
    </p:extLst>
  </p:cSld>
  <p:clrMapOvr>
    <a:masterClrMapping/>
  </p:clrMapOvr>
  <p:timing>
    <p:tnLst>
      <p:par>
        <p:cTn id="1" dur="indefinite" restart="never" nodeType="tmRoot"/>
      </p:par>
    </p:tnLst>
  </p:timing>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2019 WHW 386"/>
          <p:cNvPicPr>
            <a:picLocks noGrp="1" noChangeAspect="1"/>
          </p:cNvPicPr>
          <p:nvPr isPhoto="1"/>
        </p:nvPicPr>
        <p:blipFill rotWithShape="1">
          <a:blip r:embed="rId2" cstate="email">
            <a:lum/>
            <a:extLst>
              <a:ext uri="{28A0092B-C50C-407E-A947-70E740481C1C}">
                <a14:useLocalDpi xmlns:a14="http://schemas.microsoft.com/office/drawing/2010/main"/>
              </a:ext>
            </a:extLst>
          </a:blip>
          <a:srcRect/>
          <a:stretch/>
        </p:blipFill>
        <p:spPr>
          <a:xfrm rot="5400000">
            <a:off x="9379721" y="1535256"/>
            <a:ext cx="1441943" cy="3903786"/>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Grafik 4" descr="2019 WHW 388"/>
          <p:cNvPicPr>
            <a:picLocks noGrp="1" noChangeAspect="1"/>
          </p:cNvPicPr>
          <p:nvPr isPhoto="1"/>
        </p:nvPicPr>
        <p:blipFill rotWithShape="1">
          <a:blip r:embed="rId3" cstate="email">
            <a:lum/>
            <a:extLst>
              <a:ext uri="{28A0092B-C50C-407E-A947-70E740481C1C}">
                <a14:useLocalDpi xmlns:a14="http://schemas.microsoft.com/office/drawing/2010/main"/>
              </a:ext>
            </a:extLst>
          </a:blip>
          <a:srcRect/>
          <a:stretch/>
        </p:blipFill>
        <p:spPr>
          <a:xfrm rot="5400000">
            <a:off x="3516821" y="2418733"/>
            <a:ext cx="5013804" cy="3419263"/>
          </a:xfrm>
          <a:prstGeom prst="rect">
            <a:avLst/>
          </a:prstGeom>
          <a:ln>
            <a:noFill/>
          </a:ln>
          <a:effectLst>
            <a:outerShdw blurRad="292100" dist="139700" dir="2700000" algn="tl" rotWithShape="0">
              <a:srgbClr val="333333">
                <a:alpha val="65000"/>
              </a:srgbClr>
            </a:outerShdw>
          </a:effectLst>
        </p:spPr>
      </p:pic>
      <p:pic>
        <p:nvPicPr>
          <p:cNvPr id="6" name="Grafik 5" descr="2019 WHW 387"/>
          <p:cNvPicPr>
            <a:picLocks noGrp="1" noChangeAspect="1"/>
          </p:cNvPicPr>
          <p:nvPr isPhoto="1"/>
        </p:nvPicPr>
        <p:blipFill>
          <a:blip r:embed="rId4" cstate="email">
            <a:lum/>
            <a:extLst>
              <a:ext uri="{28A0092B-C50C-407E-A947-70E740481C1C}">
                <a14:useLocalDpi xmlns:a14="http://schemas.microsoft.com/office/drawing/2010/main"/>
              </a:ext>
            </a:extLst>
          </a:blip>
          <a:stretch>
            <a:fillRect/>
          </a:stretch>
        </p:blipFill>
        <p:spPr>
          <a:xfrm rot="5400000">
            <a:off x="-1168033" y="1568585"/>
            <a:ext cx="6489678" cy="3643684"/>
          </a:xfrm>
          <a:prstGeom prst="rect">
            <a:avLst/>
          </a:prstGeom>
          <a:ln>
            <a:noFill/>
          </a:ln>
          <a:effectLst>
            <a:outerShdw blurRad="292100" dist="139700" dir="2700000" algn="tl" rotWithShape="0">
              <a:srgbClr val="333333">
                <a:alpha val="65000"/>
              </a:srgbClr>
            </a:outerShdw>
          </a:effectLst>
        </p:spPr>
      </p:pic>
      <p:pic>
        <p:nvPicPr>
          <p:cNvPr id="7" name="Grafik 6" descr="2019 WHW 386"/>
          <p:cNvPicPr>
            <a:picLocks noGrp="1" noChangeAspect="1"/>
          </p:cNvPicPr>
          <p:nvPr isPhoto="1"/>
        </p:nvPicPr>
        <p:blipFill rotWithShape="1">
          <a:blip r:embed="rId5" cstate="email">
            <a:lum/>
            <a:extLst>
              <a:ext uri="{28A0092B-C50C-407E-A947-70E740481C1C}">
                <a14:useLocalDpi xmlns:a14="http://schemas.microsoft.com/office/drawing/2010/main"/>
              </a:ext>
            </a:extLst>
          </a:blip>
          <a:srcRect/>
          <a:stretch/>
        </p:blipFill>
        <p:spPr>
          <a:xfrm rot="5400000">
            <a:off x="8975281" y="3557961"/>
            <a:ext cx="2250824" cy="3903786"/>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41948094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040"/>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6350"/>
            <a:ext cx="12192000" cy="6845300"/>
          </a:xfrm>
          <a:prstGeom prst="rect">
            <a:avLst/>
          </a:prstGeom>
        </p:spPr>
      </p:pic>
    </p:spTree>
    <p:extLst>
      <p:ext uri="{BB962C8B-B14F-4D97-AF65-F5344CB8AC3E}">
        <p14:creationId xmlns:p14="http://schemas.microsoft.com/office/powerpoint/2010/main" val="952347650"/>
      </p:ext>
    </p:extLst>
  </p:cSld>
  <p:clrMapOvr>
    <a:masterClrMapping/>
  </p:clrMapOvr>
  <p:timing>
    <p:tnLst>
      <p:par>
        <p:cTn id="1" dur="indefinite" restart="never" nodeType="tmRoot"/>
      </p:par>
    </p:tnLst>
  </p:timing>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378"/>
          <p:cNvPicPr>
            <a:picLocks noGrp="1" noChangeAspect="1"/>
          </p:cNvPicPr>
          <p:nvPr isPhoto="1"/>
        </p:nvPicPr>
        <p:blipFill rotWithShape="1">
          <a:blip r:embed="rId2" cstate="email">
            <a:lum/>
            <a:extLst>
              <a:ext uri="{28A0092B-C50C-407E-A947-70E740481C1C}">
                <a14:useLocalDpi xmlns:a14="http://schemas.microsoft.com/office/drawing/2010/main"/>
              </a:ext>
            </a:extLst>
          </a:blip>
          <a:srcRect t="-334"/>
          <a:stretch/>
        </p:blipFill>
        <p:spPr>
          <a:xfrm rot="5400000">
            <a:off x="-133990" y="1331395"/>
            <a:ext cx="5883331" cy="425547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Grafik 2" descr="2019 WHW 377"/>
          <p:cNvPicPr>
            <a:picLocks noGrp="1" noChangeAspect="1"/>
          </p:cNvPicPr>
          <p:nvPr isPhoto="1"/>
        </p:nvPicPr>
        <p:blipFill rotWithShape="1">
          <a:blip r:embed="rId3" cstate="email">
            <a:lum/>
            <a:extLst>
              <a:ext uri="{28A0092B-C50C-407E-A947-70E740481C1C}">
                <a14:useLocalDpi xmlns:a14="http://schemas.microsoft.com/office/drawing/2010/main"/>
              </a:ext>
            </a:extLst>
          </a:blip>
          <a:srcRect/>
          <a:stretch/>
        </p:blipFill>
        <p:spPr>
          <a:xfrm rot="5400000">
            <a:off x="4987522" y="2162262"/>
            <a:ext cx="5112553" cy="336452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feld 3"/>
          <p:cNvSpPr txBox="1"/>
          <p:nvPr/>
        </p:nvSpPr>
        <p:spPr>
          <a:xfrm>
            <a:off x="9629334" y="5015805"/>
            <a:ext cx="2143536" cy="1384995"/>
          </a:xfrm>
          <a:prstGeom prst="rect">
            <a:avLst/>
          </a:prstGeom>
          <a:noFill/>
        </p:spPr>
        <p:txBody>
          <a:bodyPr wrap="none" rtlCol="0">
            <a:spAutoFit/>
          </a:bodyPr>
          <a:lstStyle/>
          <a:p>
            <a:r>
              <a:rPr lang="de-DE" sz="2800" dirty="0" smtClean="0">
                <a:latin typeface="Adobe Hebrew" panose="02040503050201020203" pitchFamily="18" charset="-79"/>
                <a:cs typeface="Adobe Hebrew" panose="02040503050201020203" pitchFamily="18" charset="-79"/>
              </a:rPr>
              <a:t>Krummstab, </a:t>
            </a:r>
          </a:p>
          <a:p>
            <a:r>
              <a:rPr lang="de-DE" sz="2800" dirty="0" smtClean="0">
                <a:latin typeface="Adobe Hebrew" panose="02040503050201020203" pitchFamily="18" charset="-79"/>
                <a:cs typeface="Adobe Hebrew" panose="02040503050201020203" pitchFamily="18" charset="-79"/>
              </a:rPr>
              <a:t>Bischof</a:t>
            </a:r>
          </a:p>
          <a:p>
            <a:r>
              <a:rPr lang="de-DE" sz="2800" dirty="0" smtClean="0">
                <a:latin typeface="Adobe Hebrew" panose="02040503050201020203" pitchFamily="18" charset="-79"/>
                <a:cs typeface="Adobe Hebrew" panose="02040503050201020203" pitchFamily="18" charset="-79"/>
              </a:rPr>
              <a:t>12. </a:t>
            </a:r>
            <a:r>
              <a:rPr lang="de-DE" sz="2800" dirty="0" err="1" smtClean="0">
                <a:latin typeface="Adobe Hebrew" panose="02040503050201020203" pitchFamily="18" charset="-79"/>
                <a:cs typeface="Adobe Hebrew" panose="02040503050201020203" pitchFamily="18" charset="-79"/>
              </a:rPr>
              <a:t>Jh</a:t>
            </a:r>
            <a:endParaRPr lang="de-DE" sz="2800" dirty="0">
              <a:latin typeface="Adobe Hebrew" panose="02040503050201020203" pitchFamily="18" charset="-79"/>
              <a:cs typeface="Adobe Hebrew" panose="02040503050201020203" pitchFamily="18" charset="-79"/>
            </a:endParaRPr>
          </a:p>
        </p:txBody>
      </p:sp>
    </p:spTree>
    <p:extLst>
      <p:ext uri="{BB962C8B-B14F-4D97-AF65-F5344CB8AC3E}">
        <p14:creationId xmlns:p14="http://schemas.microsoft.com/office/powerpoint/2010/main" val="3065316907"/>
      </p:ext>
    </p:extLst>
  </p:cSld>
  <p:clrMapOvr>
    <a:masterClrMapping/>
  </p:clrMapOvr>
  <p:timing>
    <p:tnLst>
      <p:par>
        <p:cTn id="1" dur="indefinite" restart="never" nodeType="tmRoot"/>
      </p:par>
    </p:tnLst>
  </p:timing>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382"/>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6350"/>
            <a:ext cx="12192000" cy="6845300"/>
          </a:xfrm>
          <a:prstGeom prst="rect">
            <a:avLst/>
          </a:prstGeom>
        </p:spPr>
      </p:pic>
      <p:sp>
        <p:nvSpPr>
          <p:cNvPr id="3" name="Textfeld 2"/>
          <p:cNvSpPr txBox="1"/>
          <p:nvPr/>
        </p:nvSpPr>
        <p:spPr>
          <a:xfrm>
            <a:off x="342314" y="4572000"/>
            <a:ext cx="3456688" cy="1938992"/>
          </a:xfrm>
          <a:prstGeom prst="rect">
            <a:avLst/>
          </a:prstGeom>
          <a:noFill/>
        </p:spPr>
        <p:txBody>
          <a:bodyPr wrap="square" rtlCol="0">
            <a:spAutoFit/>
          </a:bodyPr>
          <a:lstStyle/>
          <a:p>
            <a:r>
              <a:rPr lang="de-DE" sz="2400" dirty="0" smtClean="0">
                <a:latin typeface="Adobe Hebrew" panose="02040503050201020203" pitchFamily="18" charset="-79"/>
                <a:cs typeface="Adobe Hebrew" panose="02040503050201020203" pitchFamily="18" charset="-79"/>
              </a:rPr>
              <a:t>Kopf eines Krummstabs. 12. </a:t>
            </a:r>
            <a:r>
              <a:rPr lang="de-DE" sz="2400" dirty="0" err="1" smtClean="0">
                <a:latin typeface="Adobe Hebrew" panose="02040503050201020203" pitchFamily="18" charset="-79"/>
                <a:cs typeface="Adobe Hebrew" panose="02040503050201020203" pitchFamily="18" charset="-79"/>
              </a:rPr>
              <a:t>Jh</a:t>
            </a:r>
            <a:endParaRPr lang="de-DE" sz="2400" dirty="0" smtClean="0">
              <a:latin typeface="Adobe Hebrew" panose="02040503050201020203" pitchFamily="18" charset="-79"/>
              <a:cs typeface="Adobe Hebrew" panose="02040503050201020203" pitchFamily="18" charset="-79"/>
            </a:endParaRPr>
          </a:p>
          <a:p>
            <a:r>
              <a:rPr lang="de-DE" sz="2400" dirty="0" smtClean="0">
                <a:latin typeface="Adobe Hebrew" panose="02040503050201020203" pitchFamily="18" charset="-79"/>
                <a:cs typeface="Adobe Hebrew" panose="02040503050201020203" pitchFamily="18" charset="-79"/>
              </a:rPr>
              <a:t>Irisch – schottischer Stil, </a:t>
            </a:r>
            <a:br>
              <a:rPr lang="de-DE" sz="2400" dirty="0" smtClean="0">
                <a:latin typeface="Adobe Hebrew" panose="02040503050201020203" pitchFamily="18" charset="-79"/>
                <a:cs typeface="Adobe Hebrew" panose="02040503050201020203" pitchFamily="18" charset="-79"/>
              </a:rPr>
            </a:br>
            <a:r>
              <a:rPr lang="de-DE" sz="2400" dirty="0" smtClean="0">
                <a:latin typeface="Adobe Hebrew" panose="02040503050201020203" pitchFamily="18" charset="-79"/>
                <a:cs typeface="Adobe Hebrew" panose="02040503050201020203" pitchFamily="18" charset="-79"/>
              </a:rPr>
              <a:t>dekoriert mit der Büste eines Königs</a:t>
            </a:r>
            <a:endParaRPr lang="de-DE" sz="2400" dirty="0">
              <a:latin typeface="Adobe Hebrew" panose="02040503050201020203" pitchFamily="18" charset="-79"/>
              <a:cs typeface="Adobe Hebrew" panose="02040503050201020203" pitchFamily="18" charset="-79"/>
            </a:endParaRPr>
          </a:p>
        </p:txBody>
      </p:sp>
    </p:spTree>
    <p:extLst>
      <p:ext uri="{BB962C8B-B14F-4D97-AF65-F5344CB8AC3E}">
        <p14:creationId xmlns:p14="http://schemas.microsoft.com/office/powerpoint/2010/main" val="238414608"/>
      </p:ext>
    </p:extLst>
  </p:cSld>
  <p:clrMapOvr>
    <a:masterClrMapping/>
  </p:clrMapOvr>
  <p:timing>
    <p:tnLst>
      <p:par>
        <p:cTn id="1" dur="indefinite" restart="never" nodeType="tmRoot"/>
      </p:par>
    </p:tnLst>
  </p:timing>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392"/>
          <p:cNvPicPr>
            <a:picLocks noGrp="1" noChangeAspect="1"/>
          </p:cNvPicPr>
          <p:nvPr isPhoto="1"/>
        </p:nvPicPr>
        <p:blipFill rotWithShape="1">
          <a:blip r:embed="rId2" cstate="email">
            <a:lum/>
            <a:extLst>
              <a:ext uri="{28A0092B-C50C-407E-A947-70E740481C1C}">
                <a14:useLocalDpi xmlns:a14="http://schemas.microsoft.com/office/drawing/2010/main"/>
              </a:ext>
            </a:extLst>
          </a:blip>
          <a:srcRect/>
          <a:stretch/>
        </p:blipFill>
        <p:spPr>
          <a:xfrm rot="5400000">
            <a:off x="-2153" y="1549597"/>
            <a:ext cx="6194085" cy="3634157"/>
          </a:xfrm>
          <a:prstGeom prst="rect">
            <a:avLst/>
          </a:prstGeom>
          <a:ln>
            <a:noFill/>
          </a:ln>
          <a:effectLst>
            <a:outerShdw blurRad="292100" dist="139700" dir="2700000" algn="tl" rotWithShape="0">
              <a:srgbClr val="333333">
                <a:alpha val="65000"/>
              </a:srgbClr>
            </a:outerShdw>
          </a:effectLst>
        </p:spPr>
      </p:pic>
      <p:pic>
        <p:nvPicPr>
          <p:cNvPr id="3" name="Grafik 2" descr="2019 WHW 393"/>
          <p:cNvPicPr>
            <a:picLocks noGrp="1" noChangeAspect="1"/>
          </p:cNvPicPr>
          <p:nvPr isPhoto="1"/>
        </p:nvPicPr>
        <p:blipFill rotWithShape="1">
          <a:blip r:embed="rId3" cstate="email">
            <a:lum/>
            <a:extLst>
              <a:ext uri="{28A0092B-C50C-407E-A947-70E740481C1C}">
                <a14:useLocalDpi xmlns:a14="http://schemas.microsoft.com/office/drawing/2010/main"/>
              </a:ext>
            </a:extLst>
          </a:blip>
          <a:srcRect/>
          <a:stretch/>
        </p:blipFill>
        <p:spPr>
          <a:xfrm>
            <a:off x="5568461" y="4253370"/>
            <a:ext cx="5896709" cy="2210348"/>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235242017"/>
      </p:ext>
    </p:extLst>
  </p:cSld>
  <p:clrMapOvr>
    <a:masterClrMapping/>
  </p:clrMapOvr>
  <p:timing>
    <p:tnLst>
      <p:par>
        <p:cTn id="1" dur="indefinite" restart="never" nodeType="tmRoot"/>
      </p:par>
    </p:tnLst>
  </p:timing>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390"/>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rot="5400000">
            <a:off x="1368023" y="1620070"/>
            <a:ext cx="6281080" cy="352656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029355794"/>
      </p:ext>
    </p:extLst>
  </p:cSld>
  <p:clrMapOvr>
    <a:masterClrMapping/>
  </p:clrMapOvr>
  <p:timing>
    <p:tnLst>
      <p:par>
        <p:cTn id="1" dur="indefinite" restart="never" nodeType="tmRoot"/>
      </p:par>
    </p:tnLst>
  </p:timing>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403"/>
          <p:cNvPicPr>
            <a:picLocks noGrp="1" noChangeAspect="1"/>
          </p:cNvPicPr>
          <p:nvPr isPhoto="1"/>
        </p:nvPicPr>
        <p:blipFill rotWithShape="1">
          <a:blip r:embed="rId2" cstate="email">
            <a:lum/>
            <a:extLst>
              <a:ext uri="{28A0092B-C50C-407E-A947-70E740481C1C}">
                <a14:useLocalDpi xmlns:a14="http://schemas.microsoft.com/office/drawing/2010/main"/>
              </a:ext>
            </a:extLst>
          </a:blip>
          <a:srcRect/>
          <a:stretch/>
        </p:blipFill>
        <p:spPr>
          <a:xfrm rot="5400000">
            <a:off x="-778541" y="1186518"/>
            <a:ext cx="6386990" cy="4501661"/>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Grafik 2" descr="2019 WHW 408"/>
          <p:cNvPicPr>
            <a:picLocks noGrp="1" noChangeAspect="1"/>
          </p:cNvPicPr>
          <p:nvPr isPhoto="1"/>
        </p:nvPicPr>
        <p:blipFill rotWithShape="1">
          <a:blip r:embed="rId3" cstate="email">
            <a:lum/>
            <a:extLst>
              <a:ext uri="{28A0092B-C50C-407E-A947-70E740481C1C}">
                <a14:useLocalDpi xmlns:a14="http://schemas.microsoft.com/office/drawing/2010/main"/>
              </a:ext>
            </a:extLst>
          </a:blip>
          <a:srcRect/>
          <a:stretch/>
        </p:blipFill>
        <p:spPr>
          <a:xfrm>
            <a:off x="4852962" y="1535723"/>
            <a:ext cx="6957374" cy="4356567"/>
          </a:xfrm>
          <a:prstGeom prst="rect">
            <a:avLst/>
          </a:prstGeom>
          <a:ln>
            <a:noFill/>
          </a:ln>
          <a:effectLst>
            <a:outerShdw blurRad="292100" dist="139700" dir="2700000" algn="tl" rotWithShape="0">
              <a:srgbClr val="333333">
                <a:alpha val="65000"/>
              </a:srgbClr>
            </a:outerShdw>
          </a:effectLst>
        </p:spPr>
      </p:pic>
      <p:sp>
        <p:nvSpPr>
          <p:cNvPr id="4" name="Textfeld 3"/>
          <p:cNvSpPr txBox="1"/>
          <p:nvPr/>
        </p:nvSpPr>
        <p:spPr>
          <a:xfrm>
            <a:off x="4938799" y="6169179"/>
            <a:ext cx="2106667" cy="461665"/>
          </a:xfrm>
          <a:prstGeom prst="rect">
            <a:avLst/>
          </a:prstGeom>
          <a:noFill/>
        </p:spPr>
        <p:txBody>
          <a:bodyPr wrap="none" rtlCol="0">
            <a:spAutoFit/>
          </a:bodyPr>
          <a:lstStyle/>
          <a:p>
            <a:r>
              <a:rPr lang="de-DE" sz="2400" dirty="0" smtClean="0">
                <a:latin typeface="Adobe Hebrew" panose="02040503050201020203" pitchFamily="18" charset="-79"/>
                <a:cs typeface="Adobe Hebrew" panose="02040503050201020203" pitchFamily="18" charset="-79"/>
              </a:rPr>
              <a:t>Ca. 800 n. Chr.</a:t>
            </a:r>
            <a:endParaRPr lang="de-DE" sz="2400" dirty="0">
              <a:latin typeface="Adobe Hebrew" panose="02040503050201020203" pitchFamily="18" charset="-79"/>
              <a:cs typeface="Adobe Hebrew" panose="02040503050201020203" pitchFamily="18" charset="-79"/>
            </a:endParaRPr>
          </a:p>
        </p:txBody>
      </p:sp>
    </p:spTree>
    <p:extLst>
      <p:ext uri="{BB962C8B-B14F-4D97-AF65-F5344CB8AC3E}">
        <p14:creationId xmlns:p14="http://schemas.microsoft.com/office/powerpoint/2010/main" val="867826989"/>
      </p:ext>
    </p:extLst>
  </p:cSld>
  <p:clrMapOvr>
    <a:masterClrMapping/>
  </p:clrMapOvr>
  <p:timing>
    <p:tnLst>
      <p:par>
        <p:cTn id="1" dur="indefinite" restart="never" nodeType="tmRoot"/>
      </p:par>
    </p:tnLst>
  </p:timing>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354"/>
          <p:cNvPicPr>
            <a:picLocks noGrp="1" noChangeAspect="1"/>
          </p:cNvPicPr>
          <p:nvPr isPhoto="1"/>
        </p:nvPicPr>
        <p:blipFill rotWithShape="1">
          <a:blip r:embed="rId2" cstate="email">
            <a:lum/>
            <a:extLst>
              <a:ext uri="{28A0092B-C50C-407E-A947-70E740481C1C}">
                <a14:useLocalDpi xmlns:a14="http://schemas.microsoft.com/office/drawing/2010/main"/>
              </a:ext>
            </a:extLst>
          </a:blip>
          <a:srcRect/>
          <a:stretch/>
        </p:blipFill>
        <p:spPr>
          <a:xfrm rot="5400000">
            <a:off x="438075" y="1375926"/>
            <a:ext cx="6134247" cy="4056186"/>
          </a:xfrm>
          <a:prstGeom prst="rect">
            <a:avLst/>
          </a:prstGeom>
          <a:ln>
            <a:noFill/>
          </a:ln>
          <a:effectLst>
            <a:outerShdw blurRad="292100" dist="139700" dir="2700000" algn="tl" rotWithShape="0">
              <a:srgbClr val="333333">
                <a:alpha val="65000"/>
              </a:srgbClr>
            </a:outerShdw>
          </a:effectLst>
        </p:spPr>
      </p:pic>
      <p:pic>
        <p:nvPicPr>
          <p:cNvPr id="3" name="Grafik 2" descr="2019 WHW 355"/>
          <p:cNvPicPr>
            <a:picLocks noGrp="1" noChangeAspect="1"/>
          </p:cNvPicPr>
          <p:nvPr isPhoto="1"/>
        </p:nvPicPr>
        <p:blipFill rotWithShape="1">
          <a:blip r:embed="rId3" cstate="email">
            <a:lum/>
            <a:extLst>
              <a:ext uri="{28A0092B-C50C-407E-A947-70E740481C1C}">
                <a14:useLocalDpi xmlns:a14="http://schemas.microsoft.com/office/drawing/2010/main"/>
              </a:ext>
            </a:extLst>
          </a:blip>
          <a:srcRect/>
          <a:stretch/>
        </p:blipFill>
        <p:spPr>
          <a:xfrm>
            <a:off x="6342184" y="3558608"/>
            <a:ext cx="5040923" cy="2912534"/>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776064491"/>
      </p:ext>
    </p:extLst>
  </p:cSld>
  <p:clrMapOvr>
    <a:masterClrMapping/>
  </p:clrMapOvr>
  <p:timing>
    <p:tnLst>
      <p:par>
        <p:cTn id="1" dur="indefinite" restart="never" nodeType="tmRoot"/>
      </p:par>
    </p:tnLst>
  </p:timing>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363"/>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rot="5400000">
            <a:off x="-695444" y="1625373"/>
            <a:ext cx="6221280" cy="3492990"/>
          </a:xfrm>
          <a:prstGeom prst="rect">
            <a:avLst/>
          </a:prstGeom>
          <a:ln>
            <a:noFill/>
          </a:ln>
          <a:effectLst>
            <a:outerShdw blurRad="292100" dist="139700" dir="2700000" algn="tl" rotWithShape="0">
              <a:srgbClr val="333333">
                <a:alpha val="65000"/>
              </a:srgbClr>
            </a:outerShdw>
          </a:effectLst>
        </p:spPr>
      </p:pic>
      <p:pic>
        <p:nvPicPr>
          <p:cNvPr id="3" name="Grafik 2" descr="2019 WHW 364"/>
          <p:cNvPicPr>
            <a:picLocks noGrp="1" noChangeAspect="1"/>
          </p:cNvPicPr>
          <p:nvPr isPhoto="1"/>
        </p:nvPicPr>
        <p:blipFill rotWithShape="1">
          <a:blip r:embed="rId3" cstate="email">
            <a:lum/>
            <a:extLst>
              <a:ext uri="{28A0092B-C50C-407E-A947-70E740481C1C}">
                <a14:useLocalDpi xmlns:a14="http://schemas.microsoft.com/office/drawing/2010/main"/>
              </a:ext>
            </a:extLst>
          </a:blip>
          <a:srcRect/>
          <a:stretch/>
        </p:blipFill>
        <p:spPr>
          <a:xfrm rot="5400000">
            <a:off x="3525445" y="1984888"/>
            <a:ext cx="5802570" cy="3192669"/>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Grafik 4" descr="2019 WHW 364"/>
          <p:cNvPicPr>
            <a:picLocks noGrp="1" noChangeAspect="1"/>
          </p:cNvPicPr>
          <p:nvPr isPhoto="1"/>
        </p:nvPicPr>
        <p:blipFill rotWithShape="1">
          <a:blip r:embed="rId4" cstate="email">
            <a:lum/>
            <a:extLst>
              <a:ext uri="{28A0092B-C50C-407E-A947-70E740481C1C}">
                <a14:useLocalDpi xmlns:a14="http://schemas.microsoft.com/office/drawing/2010/main"/>
              </a:ext>
            </a:extLst>
          </a:blip>
          <a:srcRect/>
          <a:stretch/>
        </p:blipFill>
        <p:spPr>
          <a:xfrm rot="5400000">
            <a:off x="7116617" y="1945320"/>
            <a:ext cx="5843957" cy="3313192"/>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309448466"/>
      </p:ext>
    </p:extLst>
  </p:cSld>
  <p:clrMapOvr>
    <a:masterClrMapping/>
  </p:clrMapOvr>
  <p:timing>
    <p:tnLst>
      <p:par>
        <p:cTn id="1" dur="indefinite" restart="never" nodeType="tmRoot"/>
      </p:par>
    </p:tnLst>
  </p:timing>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360"/>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6350"/>
            <a:ext cx="12192000" cy="6845300"/>
          </a:xfrm>
          <a:prstGeom prst="rect">
            <a:avLst/>
          </a:prstGeom>
        </p:spPr>
      </p:pic>
    </p:spTree>
    <p:extLst>
      <p:ext uri="{BB962C8B-B14F-4D97-AF65-F5344CB8AC3E}">
        <p14:creationId xmlns:p14="http://schemas.microsoft.com/office/powerpoint/2010/main" val="2256324119"/>
      </p:ext>
    </p:extLst>
  </p:cSld>
  <p:clrMapOvr>
    <a:masterClrMapping/>
  </p:clrMapOvr>
  <p:timing>
    <p:tnLst>
      <p:par>
        <p:cTn id="1" dur="indefinite" restart="never" nodeType="tmRoot"/>
      </p:par>
    </p:tnLst>
  </p:timing>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362"/>
          <p:cNvPicPr>
            <a:picLocks noGrp="1" noChangeAspect="1"/>
          </p:cNvPicPr>
          <p:nvPr isPhoto="1"/>
        </p:nvPicPr>
        <p:blipFill rotWithShape="1">
          <a:blip r:embed="rId2" cstate="email">
            <a:lum/>
            <a:extLst>
              <a:ext uri="{28A0092B-C50C-407E-A947-70E740481C1C}">
                <a14:useLocalDpi xmlns:a14="http://schemas.microsoft.com/office/drawing/2010/main"/>
              </a:ext>
            </a:extLst>
          </a:blip>
          <a:srcRect/>
          <a:stretch/>
        </p:blipFill>
        <p:spPr>
          <a:xfrm rot="5400000">
            <a:off x="-40967" y="1222088"/>
            <a:ext cx="4226251" cy="3622441"/>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Grafik 2" descr="2019 WHW 361"/>
          <p:cNvPicPr>
            <a:picLocks noGrp="1" noChangeAspect="1"/>
          </p:cNvPicPr>
          <p:nvPr isPhoto="1"/>
        </p:nvPicPr>
        <p:blipFill rotWithShape="1">
          <a:blip r:embed="rId3" cstate="email">
            <a:lum/>
            <a:extLst>
              <a:ext uri="{28A0092B-C50C-407E-A947-70E740481C1C}">
                <a14:useLocalDpi xmlns:a14="http://schemas.microsoft.com/office/drawing/2010/main"/>
              </a:ext>
            </a:extLst>
          </a:blip>
          <a:srcRect/>
          <a:stretch/>
        </p:blipFill>
        <p:spPr>
          <a:xfrm rot="5400000">
            <a:off x="6802339" y="1444895"/>
            <a:ext cx="6166339" cy="3815812"/>
          </a:xfrm>
          <a:prstGeom prst="rect">
            <a:avLst/>
          </a:prstGeom>
          <a:ln>
            <a:noFill/>
          </a:ln>
          <a:effectLst>
            <a:outerShdw blurRad="292100" dist="139700" dir="2700000" algn="tl" rotWithShape="0">
              <a:srgbClr val="333333">
                <a:alpha val="65000"/>
              </a:srgbClr>
            </a:outerShdw>
          </a:effectLst>
        </p:spPr>
      </p:pic>
      <p:pic>
        <p:nvPicPr>
          <p:cNvPr id="4" name="Grafik 3" descr="2019 WHW 362"/>
          <p:cNvPicPr>
            <a:picLocks noGrp="1" noChangeAspect="1"/>
          </p:cNvPicPr>
          <p:nvPr isPhoto="1"/>
        </p:nvPicPr>
        <p:blipFill rotWithShape="1">
          <a:blip r:embed="rId4" cstate="email">
            <a:lum/>
            <a:extLst>
              <a:ext uri="{28A0092B-C50C-407E-A947-70E740481C1C}">
                <a14:useLocalDpi xmlns:a14="http://schemas.microsoft.com/office/drawing/2010/main"/>
              </a:ext>
            </a:extLst>
          </a:blip>
          <a:srcRect/>
          <a:stretch/>
        </p:blipFill>
        <p:spPr>
          <a:xfrm rot="5400000">
            <a:off x="2847321" y="1633102"/>
            <a:ext cx="6166339" cy="34394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29699473"/>
      </p:ext>
    </p:extLst>
  </p:cSld>
  <p:clrMapOvr>
    <a:masterClrMapping/>
  </p:clrMapOvr>
  <p:timing>
    <p:tnLst>
      <p:par>
        <p:cTn id="1" dur="indefinite" restart="never" nodeType="tmRoot"/>
      </p:par>
    </p:tnLst>
  </p:timing>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376"/>
          <p:cNvPicPr>
            <a:picLocks noGrp="1" noChangeAspect="1"/>
          </p:cNvPicPr>
          <p:nvPr isPhoto="1"/>
        </p:nvPicPr>
        <p:blipFill rotWithShape="1">
          <a:blip r:embed="rId2" cstate="email">
            <a:lum/>
            <a:extLst>
              <a:ext uri="{28A0092B-C50C-407E-A947-70E740481C1C}">
                <a14:useLocalDpi xmlns:a14="http://schemas.microsoft.com/office/drawing/2010/main"/>
              </a:ext>
            </a:extLst>
          </a:blip>
          <a:srcRect/>
          <a:stretch/>
        </p:blipFill>
        <p:spPr>
          <a:xfrm>
            <a:off x="5720861" y="355241"/>
            <a:ext cx="5545016" cy="6174513"/>
          </a:xfrm>
          <a:prstGeom prst="rect">
            <a:avLst/>
          </a:prstGeom>
          <a:ln>
            <a:noFill/>
          </a:ln>
          <a:effectLst>
            <a:outerShdw blurRad="292100" dist="139700" dir="2700000" algn="tl" rotWithShape="0">
              <a:srgbClr val="333333">
                <a:alpha val="65000"/>
              </a:srgbClr>
            </a:outerShdw>
          </a:effectLst>
        </p:spPr>
      </p:pic>
      <p:pic>
        <p:nvPicPr>
          <p:cNvPr id="3" name="Grafik 2" descr="2019 WHW 381"/>
          <p:cNvPicPr>
            <a:picLocks noGrp="1" noChangeAspect="1"/>
          </p:cNvPicPr>
          <p:nvPr isPhoto="1"/>
        </p:nvPicPr>
        <p:blipFill rotWithShape="1">
          <a:blip r:embed="rId3" cstate="email">
            <a:lum/>
            <a:extLst>
              <a:ext uri="{28A0092B-C50C-407E-A947-70E740481C1C}">
                <a14:useLocalDpi xmlns:a14="http://schemas.microsoft.com/office/drawing/2010/main"/>
              </a:ext>
            </a:extLst>
          </a:blip>
          <a:srcRect/>
          <a:stretch/>
        </p:blipFill>
        <p:spPr>
          <a:xfrm>
            <a:off x="867508" y="5093803"/>
            <a:ext cx="3974123" cy="1306998"/>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66544373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041"/>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6350"/>
            <a:ext cx="12192000" cy="6845300"/>
          </a:xfrm>
          <a:prstGeom prst="rect">
            <a:avLst/>
          </a:prstGeom>
        </p:spPr>
      </p:pic>
    </p:spTree>
    <p:extLst>
      <p:ext uri="{BB962C8B-B14F-4D97-AF65-F5344CB8AC3E}">
        <p14:creationId xmlns:p14="http://schemas.microsoft.com/office/powerpoint/2010/main" val="1190059056"/>
      </p:ext>
    </p:extLst>
  </p:cSld>
  <p:clrMapOvr>
    <a:masterClrMapping/>
  </p:clrMapOvr>
  <p:timing>
    <p:tnLst>
      <p:par>
        <p:cTn id="1" dur="indefinite" restart="never" nodeType="tmRoot"/>
      </p:par>
    </p:tnLst>
  </p:timing>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367"/>
          <p:cNvPicPr>
            <a:picLocks noGrp="1" noChangeAspect="1"/>
          </p:cNvPicPr>
          <p:nvPr isPhoto="1"/>
        </p:nvPicPr>
        <p:blipFill rotWithShape="1">
          <a:blip r:embed="rId3" cstate="email">
            <a:lum/>
            <a:extLst>
              <a:ext uri="{28A0092B-C50C-407E-A947-70E740481C1C}">
                <a14:useLocalDpi xmlns:a14="http://schemas.microsoft.com/office/drawing/2010/main"/>
              </a:ext>
            </a:extLst>
          </a:blip>
          <a:srcRect/>
          <a:stretch/>
        </p:blipFill>
        <p:spPr>
          <a:xfrm>
            <a:off x="242669" y="2473568"/>
            <a:ext cx="5699662" cy="4136275"/>
          </a:xfrm>
          <a:prstGeom prst="rect">
            <a:avLst/>
          </a:prstGeom>
          <a:ln>
            <a:noFill/>
          </a:ln>
          <a:effectLst>
            <a:outerShdw blurRad="292100" dist="139700" dir="2700000" algn="tl" rotWithShape="0">
              <a:srgbClr val="333333">
                <a:alpha val="65000"/>
              </a:srgbClr>
            </a:outerShdw>
          </a:effectLst>
        </p:spPr>
      </p:pic>
      <p:pic>
        <p:nvPicPr>
          <p:cNvPr id="3" name="Grafik 2" descr="2019 WHW 368"/>
          <p:cNvPicPr>
            <a:picLocks noGrp="1" noChangeAspect="1"/>
          </p:cNvPicPr>
          <p:nvPr isPhoto="1"/>
        </p:nvPicPr>
        <p:blipFill rotWithShape="1">
          <a:blip r:embed="rId4" cstate="email">
            <a:lum/>
            <a:extLst>
              <a:ext uri="{28A0092B-C50C-407E-A947-70E740481C1C}">
                <a14:useLocalDpi xmlns:a14="http://schemas.microsoft.com/office/drawing/2010/main"/>
              </a:ext>
            </a:extLst>
          </a:blip>
          <a:srcRect/>
          <a:stretch/>
        </p:blipFill>
        <p:spPr>
          <a:xfrm>
            <a:off x="7262301" y="3288656"/>
            <a:ext cx="4044461" cy="315555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Grafik 3" descr="2019 WHW 368"/>
          <p:cNvPicPr>
            <a:picLocks noGrp="1" noChangeAspect="1"/>
          </p:cNvPicPr>
          <p:nvPr isPhoto="1"/>
        </p:nvPicPr>
        <p:blipFill rotWithShape="1">
          <a:blip r:embed="rId5" cstate="email">
            <a:lum/>
            <a:extLst>
              <a:ext uri="{28A0092B-C50C-407E-A947-70E740481C1C}">
                <a14:useLocalDpi xmlns:a14="http://schemas.microsoft.com/office/drawing/2010/main"/>
              </a:ext>
            </a:extLst>
          </a:blip>
          <a:srcRect/>
          <a:stretch/>
        </p:blipFill>
        <p:spPr>
          <a:xfrm>
            <a:off x="8405445" y="116120"/>
            <a:ext cx="3598985" cy="28849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Grafik 4" descr="2019 WHW 368"/>
          <p:cNvPicPr>
            <a:picLocks noGrp="1" noChangeAspect="1"/>
          </p:cNvPicPr>
          <p:nvPr isPhoto="1"/>
        </p:nvPicPr>
        <p:blipFill rotWithShape="1">
          <a:blip r:embed="rId6" cstate="email">
            <a:lum/>
            <a:extLst>
              <a:ext uri="{28A0092B-C50C-407E-A947-70E740481C1C}">
                <a14:useLocalDpi xmlns:a14="http://schemas.microsoft.com/office/drawing/2010/main"/>
              </a:ext>
            </a:extLst>
          </a:blip>
          <a:srcRect/>
          <a:stretch/>
        </p:blipFill>
        <p:spPr>
          <a:xfrm>
            <a:off x="4461658" y="116120"/>
            <a:ext cx="3681047" cy="28849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434621330"/>
      </p:ext>
    </p:extLst>
  </p:cSld>
  <p:clrMapOvr>
    <a:masterClrMapping/>
  </p:clrMapOvr>
  <p:timing>
    <p:tnLst>
      <p:par>
        <p:cTn id="1" dur="indefinite" restart="never" nodeType="tmRoot"/>
      </p:par>
    </p:tnLst>
  </p:timing>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369"/>
          <p:cNvPicPr>
            <a:picLocks noGrp="1" noChangeAspect="1"/>
          </p:cNvPicPr>
          <p:nvPr isPhoto="1"/>
        </p:nvPicPr>
        <p:blipFill rotWithShape="1">
          <a:blip r:embed="rId2" cstate="email">
            <a:lum/>
            <a:extLst>
              <a:ext uri="{28A0092B-C50C-407E-A947-70E740481C1C}">
                <a14:useLocalDpi xmlns:a14="http://schemas.microsoft.com/office/drawing/2010/main"/>
              </a:ext>
            </a:extLst>
          </a:blip>
          <a:srcRect/>
          <a:stretch/>
        </p:blipFill>
        <p:spPr>
          <a:xfrm>
            <a:off x="773723" y="457200"/>
            <a:ext cx="5917086" cy="6019312"/>
          </a:xfrm>
          <a:prstGeom prst="rect">
            <a:avLst/>
          </a:prstGeom>
          <a:ln>
            <a:noFill/>
          </a:ln>
          <a:effectLst>
            <a:outerShdw blurRad="292100" dist="139700" dir="2700000" algn="tl" rotWithShape="0">
              <a:srgbClr val="333333">
                <a:alpha val="65000"/>
              </a:srgbClr>
            </a:outerShdw>
          </a:effectLst>
        </p:spPr>
      </p:pic>
      <p:pic>
        <p:nvPicPr>
          <p:cNvPr id="3" name="Grafik 2" descr="2019 WHW 369"/>
          <p:cNvPicPr>
            <a:picLocks noGrp="1" noChangeAspect="1"/>
          </p:cNvPicPr>
          <p:nvPr isPhoto="1"/>
        </p:nvPicPr>
        <p:blipFill rotWithShape="1">
          <a:blip r:embed="rId3" cstate="email">
            <a:lum/>
            <a:extLst>
              <a:ext uri="{28A0092B-C50C-407E-A947-70E740481C1C}">
                <a14:useLocalDpi xmlns:a14="http://schemas.microsoft.com/office/drawing/2010/main"/>
              </a:ext>
            </a:extLst>
          </a:blip>
          <a:srcRect b="-26390"/>
          <a:stretch/>
        </p:blipFill>
        <p:spPr>
          <a:xfrm>
            <a:off x="3793776" y="2813537"/>
            <a:ext cx="8398224" cy="505802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4069719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2000" fill="hold"/>
                                        <p:tgtEl>
                                          <p:spTgt spid="3"/>
                                        </p:tgtEl>
                                        <p:attrNameLst>
                                          <p:attrName>ppt_w</p:attrName>
                                        </p:attrNameLst>
                                      </p:cBhvr>
                                      <p:tavLst>
                                        <p:tav tm="0">
                                          <p:val>
                                            <p:fltVal val="0"/>
                                          </p:val>
                                        </p:tav>
                                        <p:tav tm="100000">
                                          <p:val>
                                            <p:strVal val="#ppt_w"/>
                                          </p:val>
                                        </p:tav>
                                      </p:tavLst>
                                    </p:anim>
                                    <p:anim calcmode="lin" valueType="num">
                                      <p:cBhvr>
                                        <p:cTn id="8" dur="2000" fill="hold"/>
                                        <p:tgtEl>
                                          <p:spTgt spid="3"/>
                                        </p:tgtEl>
                                        <p:attrNameLst>
                                          <p:attrName>ppt_h</p:attrName>
                                        </p:attrNameLst>
                                      </p:cBhvr>
                                      <p:tavLst>
                                        <p:tav tm="0">
                                          <p:val>
                                            <p:fltVal val="0"/>
                                          </p:val>
                                        </p:tav>
                                        <p:tav tm="100000">
                                          <p:val>
                                            <p:strVal val="#ppt_h"/>
                                          </p:val>
                                        </p:tav>
                                      </p:tavLst>
                                    </p:anim>
                                    <p:animEffect transition="in" filter="fade">
                                      <p:cBhvr>
                                        <p:cTn id="9"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391"/>
          <p:cNvPicPr>
            <a:picLocks noGrp="1" noChangeAspect="1"/>
          </p:cNvPicPr>
          <p:nvPr isPhoto="1"/>
        </p:nvPicPr>
        <p:blipFill rotWithShape="1">
          <a:blip r:embed="rId2" cstate="email">
            <a:lum/>
            <a:extLst>
              <a:ext uri="{28A0092B-C50C-407E-A947-70E740481C1C}">
                <a14:useLocalDpi xmlns:a14="http://schemas.microsoft.com/office/drawing/2010/main"/>
              </a:ext>
            </a:extLst>
          </a:blip>
          <a:srcRect/>
          <a:stretch/>
        </p:blipFill>
        <p:spPr>
          <a:xfrm>
            <a:off x="3845169" y="147027"/>
            <a:ext cx="6682154" cy="5726234"/>
          </a:xfrm>
          <a:prstGeom prst="rect">
            <a:avLst/>
          </a:prstGeom>
          <a:ln>
            <a:noFill/>
          </a:ln>
          <a:effectLst>
            <a:outerShdw blurRad="292100" dist="139700" dir="2700000" algn="tl" rotWithShape="0">
              <a:srgbClr val="333333">
                <a:alpha val="65000"/>
              </a:srgbClr>
            </a:outerShdw>
          </a:effectLst>
        </p:spPr>
      </p:pic>
      <p:pic>
        <p:nvPicPr>
          <p:cNvPr id="3" name="Grafik 2" descr="2019 WHW 396"/>
          <p:cNvPicPr>
            <a:picLocks noGrp="1" noChangeAspect="1"/>
          </p:cNvPicPr>
          <p:nvPr isPhoto="1"/>
        </p:nvPicPr>
        <p:blipFill rotWithShape="1">
          <a:blip r:embed="rId3" cstate="email">
            <a:lum/>
            <a:extLst>
              <a:ext uri="{28A0092B-C50C-407E-A947-70E740481C1C}">
                <a14:useLocalDpi xmlns:a14="http://schemas.microsoft.com/office/drawing/2010/main"/>
              </a:ext>
            </a:extLst>
          </a:blip>
          <a:srcRect/>
          <a:stretch/>
        </p:blipFill>
        <p:spPr>
          <a:xfrm>
            <a:off x="211014" y="5580184"/>
            <a:ext cx="8346831" cy="1184031"/>
          </a:xfrm>
          <a:prstGeom prst="rect">
            <a:avLst/>
          </a:prstGeom>
          <a:solidFill>
            <a:srgbClr val="FFFFFF">
              <a:shade val="85000"/>
            </a:srgbClr>
          </a:solidFill>
          <a:ln w="19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84686402"/>
      </p:ext>
    </p:extLst>
  </p:cSld>
  <p:clrMapOvr>
    <a:masterClrMapping/>
  </p:clrMapOvr>
  <p:timing>
    <p:tnLst>
      <p:par>
        <p:cTn id="1" dur="indefinite" restart="never" nodeType="tmRoot"/>
      </p:par>
    </p:tnLst>
  </p:timing>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395"/>
          <p:cNvPicPr>
            <a:picLocks noGrp="1" noChangeAspect="1"/>
          </p:cNvPicPr>
          <p:nvPr isPhoto="1"/>
        </p:nvPicPr>
        <p:blipFill rotWithShape="1">
          <a:blip r:embed="rId2" cstate="email">
            <a:lum/>
            <a:extLst>
              <a:ext uri="{28A0092B-C50C-407E-A947-70E740481C1C}">
                <a14:useLocalDpi xmlns:a14="http://schemas.microsoft.com/office/drawing/2010/main"/>
              </a:ext>
            </a:extLst>
          </a:blip>
          <a:srcRect/>
          <a:stretch/>
        </p:blipFill>
        <p:spPr>
          <a:xfrm>
            <a:off x="316524" y="138010"/>
            <a:ext cx="6504226" cy="4809128"/>
          </a:xfrm>
          <a:prstGeom prst="rect">
            <a:avLst/>
          </a:prstGeom>
          <a:ln>
            <a:noFill/>
          </a:ln>
          <a:effectLst>
            <a:outerShdw blurRad="292100" dist="139700" dir="2700000" algn="tl" rotWithShape="0">
              <a:srgbClr val="333333">
                <a:alpha val="65000"/>
              </a:srgbClr>
            </a:outerShdw>
          </a:effectLst>
        </p:spPr>
      </p:pic>
      <p:pic>
        <p:nvPicPr>
          <p:cNvPr id="3" name="Grafik 2" descr="2019 WHW 396"/>
          <p:cNvPicPr>
            <a:picLocks noGrp="1" noChangeAspect="1"/>
          </p:cNvPicPr>
          <p:nvPr isPhoto="1"/>
        </p:nvPicPr>
        <p:blipFill rotWithShape="1">
          <a:blip r:embed="rId3" cstate="email">
            <a:lum/>
            <a:extLst>
              <a:ext uri="{28A0092B-C50C-407E-A947-70E740481C1C}">
                <a14:useLocalDpi xmlns:a14="http://schemas.microsoft.com/office/drawing/2010/main"/>
              </a:ext>
            </a:extLst>
          </a:blip>
          <a:srcRect/>
          <a:stretch/>
        </p:blipFill>
        <p:spPr>
          <a:xfrm>
            <a:off x="2567355" y="5064707"/>
            <a:ext cx="8733692" cy="162917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735302726"/>
      </p:ext>
    </p:extLst>
  </p:cSld>
  <p:clrMapOvr>
    <a:masterClrMapping/>
  </p:clrMapOvr>
  <p:timing>
    <p:tnLst>
      <p:par>
        <p:cTn id="1" dur="indefinite" restart="never" nodeType="tmRoot"/>
      </p:par>
    </p:tnLst>
  </p:timing>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370"/>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rot="5400000">
            <a:off x="-594512" y="1673904"/>
            <a:ext cx="6242157" cy="3504711"/>
          </a:xfrm>
          <a:prstGeom prst="rect">
            <a:avLst/>
          </a:prstGeom>
          <a:ln>
            <a:noFill/>
          </a:ln>
          <a:effectLst>
            <a:outerShdw blurRad="292100" dist="139700" dir="2700000" algn="tl" rotWithShape="0">
              <a:srgbClr val="333333">
                <a:alpha val="65000"/>
              </a:srgbClr>
            </a:outerShdw>
          </a:effectLst>
        </p:spPr>
      </p:pic>
      <p:pic>
        <p:nvPicPr>
          <p:cNvPr id="3" name="Grafik 2" descr="2019 WHW 371"/>
          <p:cNvPicPr>
            <a:picLocks noGrp="1" noChangeAspect="1"/>
          </p:cNvPicPr>
          <p:nvPr isPhoto="1"/>
        </p:nvPicPr>
        <p:blipFill rotWithShape="1">
          <a:blip r:embed="rId3" cstate="email">
            <a:lum/>
            <a:extLst>
              <a:ext uri="{28A0092B-C50C-407E-A947-70E740481C1C}">
                <a14:useLocalDpi xmlns:a14="http://schemas.microsoft.com/office/drawing/2010/main"/>
              </a:ext>
            </a:extLst>
          </a:blip>
          <a:srcRect/>
          <a:stretch/>
        </p:blipFill>
        <p:spPr>
          <a:xfrm rot="5400000">
            <a:off x="5426126" y="2575359"/>
            <a:ext cx="3458311" cy="4485647"/>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61136756"/>
      </p:ext>
    </p:extLst>
  </p:cSld>
  <p:clrMapOvr>
    <a:masterClrMapping/>
  </p:clrMapOvr>
  <p:timing>
    <p:tnLst>
      <p:par>
        <p:cTn id="1" dur="indefinite" restart="never" nodeType="tmRoot"/>
      </p:par>
    </p:tnLst>
  </p:timing>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372"/>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12700"/>
            <a:ext cx="12192000" cy="6845300"/>
          </a:xfrm>
          <a:prstGeom prst="rect">
            <a:avLst/>
          </a:prstGeom>
        </p:spPr>
      </p:pic>
      <p:pic>
        <p:nvPicPr>
          <p:cNvPr id="3" name="Grafik 2" descr="2019 WHW 372"/>
          <p:cNvPicPr>
            <a:picLocks noGrp="1" noChangeAspect="1"/>
          </p:cNvPicPr>
          <p:nvPr isPhoto="1"/>
        </p:nvPicPr>
        <p:blipFill rotWithShape="1">
          <a:blip r:embed="rId3" cstate="email">
            <a:lum/>
            <a:extLst>
              <a:ext uri="{28A0092B-C50C-407E-A947-70E740481C1C}">
                <a14:useLocalDpi xmlns:a14="http://schemas.microsoft.com/office/drawing/2010/main"/>
              </a:ext>
            </a:extLst>
          </a:blip>
          <a:srcRect/>
          <a:stretch/>
        </p:blipFill>
        <p:spPr>
          <a:xfrm>
            <a:off x="-468923" y="1442915"/>
            <a:ext cx="7021843" cy="559093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21736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750" fill="hold"/>
                                        <p:tgtEl>
                                          <p:spTgt spid="3"/>
                                        </p:tgtEl>
                                        <p:attrNameLst>
                                          <p:attrName>ppt_w</p:attrName>
                                        </p:attrNameLst>
                                      </p:cBhvr>
                                      <p:tavLst>
                                        <p:tav tm="0">
                                          <p:val>
                                            <p:fltVal val="0"/>
                                          </p:val>
                                        </p:tav>
                                        <p:tav tm="100000">
                                          <p:val>
                                            <p:strVal val="#ppt_w"/>
                                          </p:val>
                                        </p:tav>
                                      </p:tavLst>
                                    </p:anim>
                                    <p:anim calcmode="lin" valueType="num">
                                      <p:cBhvr>
                                        <p:cTn id="8" dur="1750" fill="hold"/>
                                        <p:tgtEl>
                                          <p:spTgt spid="3"/>
                                        </p:tgtEl>
                                        <p:attrNameLst>
                                          <p:attrName>ppt_h</p:attrName>
                                        </p:attrNameLst>
                                      </p:cBhvr>
                                      <p:tavLst>
                                        <p:tav tm="0">
                                          <p:val>
                                            <p:fltVal val="0"/>
                                          </p:val>
                                        </p:tav>
                                        <p:tav tm="100000">
                                          <p:val>
                                            <p:strVal val="#ppt_h"/>
                                          </p:val>
                                        </p:tav>
                                      </p:tavLst>
                                    </p:anim>
                                    <p:animEffect transition="in" filter="fade">
                                      <p:cBhvr>
                                        <p:cTn id="9" dur="1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p:cNvSpPr txBox="1"/>
          <p:nvPr/>
        </p:nvSpPr>
        <p:spPr>
          <a:xfrm>
            <a:off x="5130800" y="240324"/>
            <a:ext cx="6781800" cy="6801862"/>
          </a:xfrm>
          <a:prstGeom prst="rect">
            <a:avLst/>
          </a:prstGeom>
          <a:noFill/>
        </p:spPr>
        <p:txBody>
          <a:bodyPr wrap="square" rtlCol="0">
            <a:spAutoFit/>
          </a:bodyPr>
          <a:lstStyle/>
          <a:p>
            <a:r>
              <a:rPr lang="de-DE" sz="2400" b="1" dirty="0">
                <a:latin typeface="Adobe Hebrew" panose="02040503050201020203" pitchFamily="18" charset="-79"/>
                <a:cs typeface="Adobe Hebrew" panose="02040503050201020203" pitchFamily="18" charset="-79"/>
              </a:rPr>
              <a:t>"</a:t>
            </a:r>
            <a:r>
              <a:rPr lang="de-DE" sz="2400" b="1" dirty="0" err="1">
                <a:latin typeface="Adobe Hebrew" panose="02040503050201020203" pitchFamily="18" charset="-79"/>
                <a:cs typeface="Adobe Hebrew" panose="02040503050201020203" pitchFamily="18" charset="-79"/>
              </a:rPr>
              <a:t>Covenanter</a:t>
            </a:r>
            <a:r>
              <a:rPr lang="de-DE" sz="2400" b="1" dirty="0">
                <a:latin typeface="Adobe Hebrew" panose="02040503050201020203" pitchFamily="18" charset="-79"/>
                <a:cs typeface="Adobe Hebrew" panose="02040503050201020203" pitchFamily="18" charset="-79"/>
              </a:rPr>
              <a:t>" </a:t>
            </a:r>
            <a:r>
              <a:rPr lang="de-DE" sz="2200" b="1" dirty="0" smtClean="0">
                <a:latin typeface="Adobe Hebrew" panose="02040503050201020203" pitchFamily="18" charset="-79"/>
                <a:cs typeface="Adobe Hebrew" panose="02040503050201020203" pitchFamily="18" charset="-79"/>
              </a:rPr>
              <a:t/>
            </a:r>
            <a:br>
              <a:rPr lang="de-DE" sz="2200" b="1" dirty="0" smtClean="0">
                <a:latin typeface="Adobe Hebrew" panose="02040503050201020203" pitchFamily="18" charset="-79"/>
                <a:cs typeface="Adobe Hebrew" panose="02040503050201020203" pitchFamily="18" charset="-79"/>
              </a:rPr>
            </a:br>
            <a:r>
              <a:rPr lang="de-DE" sz="2200" dirty="0" smtClean="0">
                <a:latin typeface="Adobe Hebrew" panose="02040503050201020203" pitchFamily="18" charset="-79"/>
                <a:cs typeface="Adobe Hebrew" panose="02040503050201020203" pitchFamily="18" charset="-79"/>
              </a:rPr>
              <a:t>war </a:t>
            </a:r>
            <a:r>
              <a:rPr lang="de-DE" sz="2200" dirty="0">
                <a:latin typeface="Adobe Hebrew" panose="02040503050201020203" pitchFamily="18" charset="-79"/>
                <a:cs typeface="Adobe Hebrew" panose="02040503050201020203" pitchFamily="18" charset="-79"/>
              </a:rPr>
              <a:t>der Name der Schotten, die 1638 den Nationalen Pakt gegen die von Charles I verfolgte religiöse und politische Politik unterschrieben. Der </a:t>
            </a:r>
            <a:r>
              <a:rPr lang="de-DE" sz="2200" dirty="0" err="1">
                <a:latin typeface="Adobe Hebrew" panose="02040503050201020203" pitchFamily="18" charset="-79"/>
                <a:cs typeface="Adobe Hebrew" panose="02040503050201020203" pitchFamily="18" charset="-79"/>
              </a:rPr>
              <a:t>Covenant</a:t>
            </a:r>
            <a:r>
              <a:rPr lang="de-DE" sz="2200" dirty="0">
                <a:latin typeface="Adobe Hebrew" panose="02040503050201020203" pitchFamily="18" charset="-79"/>
                <a:cs typeface="Adobe Hebrew" panose="02040503050201020203" pitchFamily="18" charset="-79"/>
              </a:rPr>
              <a:t> war ein Schwur oder Vertrag zwischen dem schottischen Volk und Gott, die presbyterianischen Werte zu wahren. Dazu gehörte auch die Weigerung, den König als geistiges Oberhaupt der Kirche in Schottland anzunehmen: Die </a:t>
            </a:r>
            <a:r>
              <a:rPr lang="de-DE" sz="2200" dirty="0" err="1">
                <a:latin typeface="Adobe Hebrew" panose="02040503050201020203" pitchFamily="18" charset="-79"/>
                <a:cs typeface="Adobe Hebrew" panose="02040503050201020203" pitchFamily="18" charset="-79"/>
              </a:rPr>
              <a:t>Covenanters</a:t>
            </a:r>
            <a:r>
              <a:rPr lang="de-DE" sz="2200" dirty="0">
                <a:latin typeface="Adobe Hebrew" panose="02040503050201020203" pitchFamily="18" charset="-79"/>
                <a:cs typeface="Adobe Hebrew" panose="02040503050201020203" pitchFamily="18" charset="-79"/>
              </a:rPr>
              <a:t> glaubten, dass Jesus Christus das Oberhaupt der Kirche sei. Der Pakt lehnte auch die hierarchische Natur des von Bischöfen regierten episkopalen Kirchenregierungssystems ab. Presbyterianer glaubten, dass die Kirche von Presbyterien regiert werden sollte, einem Kirchengericht, das von Kirchenältesten geleitet wird, die aus jeder Gemeinde in einem geografischen Gebiet ausgewählt wurden. Vor allem glaubten die Presbyterianer, dass die Minister von ihren Versammlungen ausgewählt werden sollten. </a:t>
            </a:r>
          </a:p>
          <a:p>
            <a:endParaRPr lang="de-DE" dirty="0">
              <a:latin typeface="Adobe Hebrew" panose="02040503050201020203" pitchFamily="18" charset="-79"/>
              <a:cs typeface="Adobe Hebrew" panose="02040503050201020203" pitchFamily="18" charset="-79"/>
            </a:endParaRPr>
          </a:p>
        </p:txBody>
      </p:sp>
      <p:pic>
        <p:nvPicPr>
          <p:cNvPr id="6" name="Grafik 5" descr="2019 WHW 372"/>
          <p:cNvPicPr>
            <a:picLocks noGrp="1" noChangeAspect="1"/>
          </p:cNvPicPr>
          <p:nvPr isPhoto="1"/>
        </p:nvPicPr>
        <p:blipFill rotWithShape="1">
          <a:blip r:embed="rId2" cstate="email">
            <a:lum/>
            <a:extLst>
              <a:ext uri="{28A0092B-C50C-407E-A947-70E740481C1C}">
                <a14:useLocalDpi xmlns:a14="http://schemas.microsoft.com/office/drawing/2010/main"/>
              </a:ext>
            </a:extLst>
          </a:blip>
          <a:srcRect/>
          <a:stretch/>
        </p:blipFill>
        <p:spPr>
          <a:xfrm rot="21273601">
            <a:off x="541461" y="3282677"/>
            <a:ext cx="4005140" cy="23622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09708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3838074" y="240324"/>
            <a:ext cx="8252326" cy="6863417"/>
          </a:xfrm>
          <a:prstGeom prst="rect">
            <a:avLst/>
          </a:prstGeom>
          <a:noFill/>
        </p:spPr>
        <p:txBody>
          <a:bodyPr wrap="square" rtlCol="0">
            <a:spAutoFit/>
          </a:bodyPr>
          <a:lstStyle/>
          <a:p>
            <a:r>
              <a:rPr lang="de-DE" sz="2200" dirty="0">
                <a:latin typeface="Adobe Hebrew" panose="02040503050201020203" pitchFamily="18" charset="-79"/>
                <a:cs typeface="Adobe Hebrew" panose="02040503050201020203" pitchFamily="18" charset="-79"/>
              </a:rPr>
              <a:t>Für Karl I. war diese Haltung verräterisch, und er erklärte den </a:t>
            </a:r>
            <a:r>
              <a:rPr lang="de-DE" sz="2200" dirty="0" err="1">
                <a:latin typeface="Adobe Hebrew" panose="02040503050201020203" pitchFamily="18" charset="-79"/>
                <a:cs typeface="Adobe Hebrew" panose="02040503050201020203" pitchFamily="18" charset="-79"/>
              </a:rPr>
              <a:t>Covenanters</a:t>
            </a:r>
            <a:r>
              <a:rPr lang="de-DE" sz="2200" dirty="0">
                <a:latin typeface="Adobe Hebrew" panose="02040503050201020203" pitchFamily="18" charset="-79"/>
                <a:cs typeface="Adobe Hebrew" panose="02040503050201020203" pitchFamily="18" charset="-79"/>
              </a:rPr>
              <a:t> den Krieg, den er aufgrund von Geldmangel jedoch nicht gewinnen konnte, sodass er abdanken musste. Das anschließende Machtvakuum zwischen König und dem Parlament führte zu einem Bürgerkrieg in ganz England, Schottland und Irland. </a:t>
            </a:r>
            <a:br>
              <a:rPr lang="de-DE" sz="2200" dirty="0">
                <a:latin typeface="Adobe Hebrew" panose="02040503050201020203" pitchFamily="18" charset="-79"/>
                <a:cs typeface="Adobe Hebrew" panose="02040503050201020203" pitchFamily="18" charset="-79"/>
              </a:rPr>
            </a:br>
            <a:r>
              <a:rPr lang="de-DE" sz="2200" dirty="0">
                <a:latin typeface="Adobe Hebrew" panose="02040503050201020203" pitchFamily="18" charset="-79"/>
                <a:cs typeface="Adobe Hebrew" panose="02040503050201020203" pitchFamily="18" charset="-79"/>
              </a:rPr>
              <a:t>Nach seinem Tod bestieg Karl II den Thron ,  akzeptierte zunächst den Nationalen Pakt,  wiederrief diesen jedoch  schon 1662 und erklärte sich selbst zum Oberhaupt der schottischen Kirche. </a:t>
            </a:r>
          </a:p>
          <a:p>
            <a:r>
              <a:rPr lang="de-DE" sz="2200" dirty="0" smtClean="0">
                <a:latin typeface="Adobe Hebrew" panose="02040503050201020203" pitchFamily="18" charset="-79"/>
                <a:cs typeface="Adobe Hebrew" panose="02040503050201020203" pitchFamily="18" charset="-79"/>
              </a:rPr>
              <a:t>Es </a:t>
            </a:r>
            <a:r>
              <a:rPr lang="de-DE" sz="2200" dirty="0">
                <a:latin typeface="Adobe Hebrew" panose="02040503050201020203" pitchFamily="18" charset="-79"/>
                <a:cs typeface="Adobe Hebrew" panose="02040503050201020203" pitchFamily="18" charset="-79"/>
              </a:rPr>
              <a:t>folgte eine Zeit der Verfolgung. Viele der </a:t>
            </a:r>
            <a:r>
              <a:rPr lang="de-DE" sz="2200" dirty="0" err="1">
                <a:latin typeface="Adobe Hebrew" panose="02040503050201020203" pitchFamily="18" charset="-79"/>
                <a:cs typeface="Adobe Hebrew" panose="02040503050201020203" pitchFamily="18" charset="-79"/>
              </a:rPr>
              <a:t>Convenanten</a:t>
            </a:r>
            <a:r>
              <a:rPr lang="de-DE" sz="2200" dirty="0">
                <a:latin typeface="Adobe Hebrew" panose="02040503050201020203" pitchFamily="18" charset="-79"/>
                <a:cs typeface="Adobe Hebrew" panose="02040503050201020203" pitchFamily="18" charset="-79"/>
              </a:rPr>
              <a:t> versagten dem König den Gehorsam und begannen illegal bei Gottesdiensten unter freiem Himmel  (</a:t>
            </a:r>
            <a:r>
              <a:rPr lang="de-DE" sz="2200" dirty="0" err="1">
                <a:latin typeface="Adobe Hebrew" panose="02040503050201020203" pitchFamily="18" charset="-79"/>
                <a:cs typeface="Adobe Hebrew" panose="02040503050201020203" pitchFamily="18" charset="-79"/>
              </a:rPr>
              <a:t>Coventikeln</a:t>
            </a:r>
            <a:r>
              <a:rPr lang="de-DE" sz="2200" dirty="0">
                <a:latin typeface="Adobe Hebrew" panose="02040503050201020203" pitchFamily="18" charset="-79"/>
                <a:cs typeface="Adobe Hebrew" panose="02040503050201020203" pitchFamily="18" charset="-79"/>
              </a:rPr>
              <a:t>) zu predigen  - eine Praxis, die unter den neuen Gesetzen von Charles mit dem Tod bestraft werden konnte. Bündnispartner wurden von Regierungstruppen verfolgt, eingesperrt, hingerichtet oder in die Kolonien transportiert. Alle Schotten mussten einen Eid ablegen, um auf den Bund zu verzichten. Wer sich weigerte, konnte erschossen werden. Viele haben sich dafür entschieden zu sterben, anstatt ihren Glauben aufzugeben. Diese blutige Periode wurde als "</a:t>
            </a:r>
            <a:r>
              <a:rPr lang="de-DE" sz="2200" b="1" dirty="0">
                <a:latin typeface="Adobe Hebrew" panose="02040503050201020203" pitchFamily="18" charset="-79"/>
                <a:cs typeface="Adobe Hebrew" panose="02040503050201020203" pitchFamily="18" charset="-79"/>
              </a:rPr>
              <a:t>The Killing Times" </a:t>
            </a:r>
            <a:r>
              <a:rPr lang="de-DE" sz="2200" dirty="0">
                <a:latin typeface="Adobe Hebrew" panose="02040503050201020203" pitchFamily="18" charset="-79"/>
                <a:cs typeface="Adobe Hebrew" panose="02040503050201020203" pitchFamily="18" charset="-79"/>
              </a:rPr>
              <a:t>bekannt. </a:t>
            </a:r>
          </a:p>
          <a:p>
            <a:r>
              <a:rPr lang="de-DE" sz="2200" dirty="0">
                <a:latin typeface="Adobe Hebrew" panose="02040503050201020203" pitchFamily="18" charset="-79"/>
                <a:cs typeface="Adobe Hebrew" panose="02040503050201020203" pitchFamily="18" charset="-79"/>
              </a:rPr>
              <a:t> </a:t>
            </a:r>
          </a:p>
          <a:p>
            <a:endParaRPr lang="de-DE" sz="2200" dirty="0">
              <a:latin typeface="Adobe Hebrew" panose="02040503050201020203" pitchFamily="18" charset="-79"/>
              <a:cs typeface="Adobe Hebrew" panose="02040503050201020203" pitchFamily="18" charset="-79"/>
            </a:endParaRPr>
          </a:p>
        </p:txBody>
      </p:sp>
      <p:pic>
        <p:nvPicPr>
          <p:cNvPr id="3" name="Grafik 2"/>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rot="256542">
            <a:off x="272499" y="1743935"/>
            <a:ext cx="3219472" cy="3856193"/>
          </a:xfrm>
          <a:prstGeom prst="rect">
            <a:avLst/>
          </a:prstGeom>
          <a:ln>
            <a:noFill/>
          </a:ln>
          <a:effectLst>
            <a:outerShdw blurRad="292100" dist="139700" dir="2700000" algn="tl" rotWithShape="0">
              <a:srgbClr val="333333">
                <a:alpha val="65000"/>
              </a:srgbClr>
            </a:outerShdw>
          </a:effectLst>
        </p:spPr>
      </p:pic>
      <p:sp>
        <p:nvSpPr>
          <p:cNvPr id="5" name="Rechteck 4"/>
          <p:cNvSpPr/>
          <p:nvPr/>
        </p:nvSpPr>
        <p:spPr>
          <a:xfrm>
            <a:off x="555770" y="5908124"/>
            <a:ext cx="1766325" cy="646331"/>
          </a:xfrm>
          <a:prstGeom prst="rect">
            <a:avLst/>
          </a:prstGeom>
        </p:spPr>
        <p:txBody>
          <a:bodyPr wrap="square">
            <a:spAutoFit/>
          </a:bodyPr>
          <a:lstStyle/>
          <a:p>
            <a:r>
              <a:rPr lang="de-DE" dirty="0">
                <a:latin typeface="Adobe Hebrew" panose="02040503050201020203" pitchFamily="18" charset="-79"/>
                <a:cs typeface="Adobe Hebrew" panose="02040503050201020203" pitchFamily="18" charset="-79"/>
              </a:rPr>
              <a:t>Die Urkunde des National Act</a:t>
            </a:r>
          </a:p>
        </p:txBody>
      </p:sp>
    </p:spTree>
    <p:extLst>
      <p:ext uri="{BB962C8B-B14F-4D97-AF65-F5344CB8AC3E}">
        <p14:creationId xmlns:p14="http://schemas.microsoft.com/office/powerpoint/2010/main" val="3437916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35952" y="125934"/>
            <a:ext cx="3975101" cy="6419850"/>
          </a:xfrm>
          <a:prstGeom prst="rect">
            <a:avLst/>
          </a:prstGeom>
        </p:spPr>
      </p:pic>
      <p:sp>
        <p:nvSpPr>
          <p:cNvPr id="2" name="Rechteck 1"/>
          <p:cNvSpPr/>
          <p:nvPr/>
        </p:nvSpPr>
        <p:spPr>
          <a:xfrm>
            <a:off x="4343400" y="24467"/>
            <a:ext cx="7555375" cy="6863417"/>
          </a:xfrm>
          <a:prstGeom prst="rect">
            <a:avLst/>
          </a:prstGeom>
        </p:spPr>
        <p:txBody>
          <a:bodyPr wrap="square">
            <a:spAutoFit/>
          </a:bodyPr>
          <a:lstStyle/>
          <a:p>
            <a:r>
              <a:rPr lang="de-DE" sz="2200" b="1" dirty="0">
                <a:latin typeface="Adobe Hebrew" panose="02040503050201020203" pitchFamily="18" charset="-79"/>
                <a:cs typeface="Adobe Hebrew" panose="02040503050201020203" pitchFamily="18" charset="-79"/>
              </a:rPr>
              <a:t>Wer war Alexander </a:t>
            </a:r>
            <a:r>
              <a:rPr lang="de-DE" sz="2200" b="1" dirty="0" err="1">
                <a:latin typeface="Adobe Hebrew" panose="02040503050201020203" pitchFamily="18" charset="-79"/>
                <a:cs typeface="Adobe Hebrew" panose="02040503050201020203" pitchFamily="18" charset="-79"/>
              </a:rPr>
              <a:t>Peden</a:t>
            </a:r>
            <a:r>
              <a:rPr lang="de-DE" sz="2200" b="1" dirty="0">
                <a:latin typeface="Adobe Hebrew" panose="02040503050201020203" pitchFamily="18" charset="-79"/>
                <a:cs typeface="Adobe Hebrew" panose="02040503050201020203" pitchFamily="18" charset="-79"/>
              </a:rPr>
              <a:t>? </a:t>
            </a:r>
            <a:br>
              <a:rPr lang="de-DE" sz="2200" b="1" dirty="0">
                <a:latin typeface="Adobe Hebrew" panose="02040503050201020203" pitchFamily="18" charset="-79"/>
                <a:cs typeface="Adobe Hebrew" panose="02040503050201020203" pitchFamily="18" charset="-79"/>
              </a:rPr>
            </a:br>
            <a:r>
              <a:rPr lang="de-DE" sz="2200" dirty="0">
                <a:latin typeface="Adobe Hebrew" panose="02040503050201020203" pitchFamily="18" charset="-79"/>
                <a:cs typeface="Adobe Hebrew" panose="02040503050201020203" pitchFamily="18" charset="-79"/>
              </a:rPr>
              <a:t>Diese Maske wurde von einem der charismatischsten Prediger der </a:t>
            </a:r>
            <a:r>
              <a:rPr lang="de-DE" sz="2200" dirty="0" err="1">
                <a:latin typeface="Adobe Hebrew" panose="02040503050201020203" pitchFamily="18" charset="-79"/>
                <a:cs typeface="Adobe Hebrew" panose="02040503050201020203" pitchFamily="18" charset="-79"/>
              </a:rPr>
              <a:t>Covenanter</a:t>
            </a:r>
            <a:r>
              <a:rPr lang="de-DE" sz="2200" dirty="0">
                <a:latin typeface="Adobe Hebrew" panose="02040503050201020203" pitchFamily="18" charset="-79"/>
                <a:cs typeface="Adobe Hebrew" panose="02040503050201020203" pitchFamily="18" charset="-79"/>
              </a:rPr>
              <a:t>, Alexander </a:t>
            </a:r>
            <a:r>
              <a:rPr lang="de-DE" sz="2200" dirty="0" err="1">
                <a:latin typeface="Adobe Hebrew" panose="02040503050201020203" pitchFamily="18" charset="-79"/>
                <a:cs typeface="Adobe Hebrew" panose="02040503050201020203" pitchFamily="18" charset="-79"/>
              </a:rPr>
              <a:t>Peden</a:t>
            </a:r>
            <a:r>
              <a:rPr lang="de-DE" sz="2200" dirty="0">
                <a:latin typeface="Adobe Hebrew" panose="02040503050201020203" pitchFamily="18" charset="-79"/>
                <a:cs typeface="Adobe Hebrew" panose="02040503050201020203" pitchFamily="18" charset="-79"/>
              </a:rPr>
              <a:t> (1626-1686) getragen. „Prophet </a:t>
            </a:r>
            <a:r>
              <a:rPr lang="de-DE" sz="2200" dirty="0" err="1">
                <a:latin typeface="Adobe Hebrew" panose="02040503050201020203" pitchFamily="18" charset="-79"/>
                <a:cs typeface="Adobe Hebrew" panose="02040503050201020203" pitchFamily="18" charset="-79"/>
              </a:rPr>
              <a:t>Peden</a:t>
            </a:r>
            <a:r>
              <a:rPr lang="de-DE" sz="2200" dirty="0">
                <a:latin typeface="Adobe Hebrew" panose="02040503050201020203" pitchFamily="18" charset="-79"/>
                <a:cs typeface="Adobe Hebrew" panose="02040503050201020203" pitchFamily="18" charset="-79"/>
              </a:rPr>
              <a:t>“, ein Minister aus </a:t>
            </a:r>
            <a:r>
              <a:rPr lang="de-DE" sz="2200" dirty="0" err="1">
                <a:latin typeface="Adobe Hebrew" panose="02040503050201020203" pitchFamily="18" charset="-79"/>
                <a:cs typeface="Adobe Hebrew" panose="02040503050201020203" pitchFamily="18" charset="-79"/>
              </a:rPr>
              <a:t>Ayrshire</a:t>
            </a:r>
            <a:r>
              <a:rPr lang="de-DE" sz="2200" dirty="0">
                <a:latin typeface="Adobe Hebrew" panose="02040503050201020203" pitchFamily="18" charset="-79"/>
                <a:cs typeface="Adobe Hebrew" panose="02040503050201020203" pitchFamily="18" charset="-79"/>
              </a:rPr>
              <a:t>, war ein Outlaw, der illegal gegen die von Charles II auferlegten Änderungen predigte und seine Anhänger ermutigte, ihnen zu widerstehen. Die meisten seiner Predigten fanden im Süden und Westen Schottlands statt. Wenn er nicht predigte, reiste er zwischen Stätten, schlief in Höhlen und Schutzhütten, um seiner Entdeckung und  </a:t>
            </a:r>
            <a:r>
              <a:rPr lang="de-DE" sz="2200" dirty="0" err="1">
                <a:latin typeface="Adobe Hebrew" panose="02040503050201020203" pitchFamily="18" charset="-79"/>
                <a:cs typeface="Adobe Hebrew" panose="02040503050201020203" pitchFamily="18" charset="-79"/>
              </a:rPr>
              <a:t>und</a:t>
            </a:r>
            <a:r>
              <a:rPr lang="de-DE" sz="2200" dirty="0">
                <a:latin typeface="Adobe Hebrew" panose="02040503050201020203" pitchFamily="18" charset="-79"/>
                <a:cs typeface="Adobe Hebrew" panose="02040503050201020203" pitchFamily="18" charset="-79"/>
              </a:rPr>
              <a:t> Festnahme zu entgehen. Nach elf Jahren auf der Flucht wurde er gefangen und vier Jahre lang auf dem Bass Rock im Firth </a:t>
            </a:r>
            <a:r>
              <a:rPr lang="de-DE" sz="2200" dirty="0" err="1">
                <a:latin typeface="Adobe Hebrew" panose="02040503050201020203" pitchFamily="18" charset="-79"/>
                <a:cs typeface="Adobe Hebrew" panose="02040503050201020203" pitchFamily="18" charset="-79"/>
              </a:rPr>
              <a:t>of</a:t>
            </a:r>
            <a:r>
              <a:rPr lang="de-DE" sz="2200" dirty="0">
                <a:latin typeface="Adobe Hebrew" panose="02040503050201020203" pitchFamily="18" charset="-79"/>
                <a:cs typeface="Adobe Hebrew" panose="02040503050201020203" pitchFamily="18" charset="-79"/>
              </a:rPr>
              <a:t> </a:t>
            </a:r>
            <a:r>
              <a:rPr lang="de-DE" sz="2200" dirty="0" err="1">
                <a:latin typeface="Adobe Hebrew" panose="02040503050201020203" pitchFamily="18" charset="-79"/>
                <a:cs typeface="Adobe Hebrew" panose="02040503050201020203" pitchFamily="18" charset="-79"/>
              </a:rPr>
              <a:t>Forth</a:t>
            </a:r>
            <a:r>
              <a:rPr lang="de-DE" sz="2200" dirty="0">
                <a:latin typeface="Adobe Hebrew" panose="02040503050201020203" pitchFamily="18" charset="-79"/>
                <a:cs typeface="Adobe Hebrew" panose="02040503050201020203" pitchFamily="18" charset="-79"/>
              </a:rPr>
              <a:t> - dem schottischen </a:t>
            </a:r>
            <a:r>
              <a:rPr lang="de-DE" sz="2200" dirty="0" err="1">
                <a:latin typeface="Adobe Hebrew" panose="02040503050201020203" pitchFamily="18" charset="-79"/>
                <a:cs typeface="Adobe Hebrew" panose="02040503050201020203" pitchFamily="18" charset="-79"/>
              </a:rPr>
              <a:t>Alcatraz</a:t>
            </a:r>
            <a:r>
              <a:rPr lang="de-DE" sz="2200" dirty="0">
                <a:latin typeface="Adobe Hebrew" panose="02040503050201020203" pitchFamily="18" charset="-79"/>
                <a:cs typeface="Adobe Hebrew" panose="02040503050201020203" pitchFamily="18" charset="-79"/>
              </a:rPr>
              <a:t> - eingesperrt. Pläne, ihn auf eine Plantage nach  Virginia in Amerika zu verbannen, verfehlten jedoch ihr Ziel, als er von einem Schiff aus nach Irland flüchtete. Danach kehrte er nach Schottland zurück, wo er während der gesamten Killing Times weiterhin predigte. Seine letzten Tage vor seinem Tod im Alter von sechzig Jahren lebte er in einer Höhle, doch er starb als freier Mann. Er wurde auf dem Friedhof von </a:t>
            </a:r>
            <a:r>
              <a:rPr lang="de-DE" sz="2200" dirty="0" err="1">
                <a:latin typeface="Adobe Hebrew" panose="02040503050201020203" pitchFamily="18" charset="-79"/>
                <a:cs typeface="Adobe Hebrew" panose="02040503050201020203" pitchFamily="18" charset="-79"/>
              </a:rPr>
              <a:t>Auchinleck</a:t>
            </a:r>
            <a:r>
              <a:rPr lang="de-DE" sz="2200" dirty="0">
                <a:latin typeface="Adobe Hebrew" panose="02040503050201020203" pitchFamily="18" charset="-79"/>
                <a:cs typeface="Adobe Hebrew" panose="02040503050201020203" pitchFamily="18" charset="-79"/>
              </a:rPr>
              <a:t> in East </a:t>
            </a:r>
            <a:r>
              <a:rPr lang="de-DE" sz="2200" dirty="0" err="1">
                <a:latin typeface="Adobe Hebrew" panose="02040503050201020203" pitchFamily="18" charset="-79"/>
                <a:cs typeface="Adobe Hebrew" panose="02040503050201020203" pitchFamily="18" charset="-79"/>
              </a:rPr>
              <a:t>Ayrshire</a:t>
            </a:r>
            <a:r>
              <a:rPr lang="de-DE" sz="2200" dirty="0">
                <a:latin typeface="Adobe Hebrew" panose="02040503050201020203" pitchFamily="18" charset="-79"/>
                <a:cs typeface="Adobe Hebrew" panose="02040503050201020203" pitchFamily="18" charset="-79"/>
              </a:rPr>
              <a:t> begraben.</a:t>
            </a:r>
          </a:p>
        </p:txBody>
      </p:sp>
    </p:spTree>
    <p:extLst>
      <p:ext uri="{BB962C8B-B14F-4D97-AF65-F5344CB8AC3E}">
        <p14:creationId xmlns:p14="http://schemas.microsoft.com/office/powerpoint/2010/main" val="1451015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447"/>
          <p:cNvPicPr>
            <a:picLocks noGrp="1" noChangeAspect="1"/>
          </p:cNvPicPr>
          <p:nvPr isPhoto="1"/>
        </p:nvPicPr>
        <p:blipFill rotWithShape="1">
          <a:blip r:embed="rId2" cstate="email">
            <a:lum/>
            <a:extLst>
              <a:ext uri="{28A0092B-C50C-407E-A947-70E740481C1C}">
                <a14:useLocalDpi xmlns:a14="http://schemas.microsoft.com/office/drawing/2010/main"/>
              </a:ext>
            </a:extLst>
          </a:blip>
          <a:srcRect/>
          <a:stretch/>
        </p:blipFill>
        <p:spPr>
          <a:xfrm rot="5400000">
            <a:off x="222503" y="1515105"/>
            <a:ext cx="6307593" cy="3746303"/>
          </a:xfrm>
          <a:prstGeom prst="rect">
            <a:avLst/>
          </a:prstGeom>
          <a:ln>
            <a:noFill/>
          </a:ln>
          <a:effectLst>
            <a:outerShdw blurRad="292100" dist="139700" dir="2700000" algn="tl" rotWithShape="0">
              <a:srgbClr val="333333">
                <a:alpha val="65000"/>
              </a:srgbClr>
            </a:outerShdw>
          </a:effectLst>
        </p:spPr>
      </p:pic>
      <p:sp>
        <p:nvSpPr>
          <p:cNvPr id="3" name="Textfeld 2"/>
          <p:cNvSpPr txBox="1"/>
          <p:nvPr/>
        </p:nvSpPr>
        <p:spPr>
          <a:xfrm>
            <a:off x="6002928" y="4726171"/>
            <a:ext cx="5232523" cy="1815882"/>
          </a:xfrm>
          <a:prstGeom prst="rect">
            <a:avLst/>
          </a:prstGeom>
          <a:noFill/>
        </p:spPr>
        <p:txBody>
          <a:bodyPr wrap="none" rtlCol="0">
            <a:spAutoFit/>
          </a:bodyPr>
          <a:lstStyle/>
          <a:p>
            <a:r>
              <a:rPr lang="de-DE" sz="2800" dirty="0" smtClean="0">
                <a:latin typeface="Adobe Hebrew" panose="02040503050201020203" pitchFamily="18" charset="-79"/>
                <a:cs typeface="Adobe Hebrew" panose="02040503050201020203" pitchFamily="18" charset="-79"/>
              </a:rPr>
              <a:t>Beim Verlassen des Museums: </a:t>
            </a:r>
          </a:p>
          <a:p>
            <a:r>
              <a:rPr lang="de-DE" sz="2800" dirty="0" smtClean="0">
                <a:latin typeface="Adobe Hebrew" panose="02040503050201020203" pitchFamily="18" charset="-79"/>
                <a:cs typeface="Adobe Hebrew" panose="02040503050201020203" pitchFamily="18" charset="-79"/>
              </a:rPr>
              <a:t>REGEN !!! </a:t>
            </a:r>
          </a:p>
          <a:p>
            <a:r>
              <a:rPr lang="de-DE" sz="2800" dirty="0" smtClean="0">
                <a:latin typeface="Adobe Hebrew" panose="02040503050201020203" pitchFamily="18" charset="-79"/>
                <a:cs typeface="Adobe Hebrew" panose="02040503050201020203" pitchFamily="18" charset="-79"/>
              </a:rPr>
              <a:t>Wie gut, dass ich in 30 Minuten  </a:t>
            </a:r>
          </a:p>
          <a:p>
            <a:r>
              <a:rPr lang="de-DE" sz="2800" dirty="0" smtClean="0">
                <a:latin typeface="Adobe Hebrew" panose="02040503050201020203" pitchFamily="18" charset="-79"/>
                <a:cs typeface="Adobe Hebrew" panose="02040503050201020203" pitchFamily="18" charset="-79"/>
              </a:rPr>
              <a:t>den Bus zum Flughafen nehme….</a:t>
            </a:r>
            <a:endParaRPr lang="de-DE" sz="2800" dirty="0">
              <a:latin typeface="Adobe Hebrew" panose="02040503050201020203" pitchFamily="18" charset="-79"/>
              <a:cs typeface="Adobe Hebrew" panose="02040503050201020203" pitchFamily="18" charset="-79"/>
            </a:endParaRPr>
          </a:p>
        </p:txBody>
      </p:sp>
    </p:spTree>
    <p:extLst>
      <p:ext uri="{BB962C8B-B14F-4D97-AF65-F5344CB8AC3E}">
        <p14:creationId xmlns:p14="http://schemas.microsoft.com/office/powerpoint/2010/main" val="358331616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043"/>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6350"/>
            <a:ext cx="12192000" cy="6845300"/>
          </a:xfrm>
          <a:prstGeom prst="rect">
            <a:avLst/>
          </a:prstGeom>
        </p:spPr>
      </p:pic>
    </p:spTree>
    <p:extLst>
      <p:ext uri="{BB962C8B-B14F-4D97-AF65-F5344CB8AC3E}">
        <p14:creationId xmlns:p14="http://schemas.microsoft.com/office/powerpoint/2010/main" val="1546140176"/>
      </p:ext>
    </p:extLst>
  </p:cSld>
  <p:clrMapOvr>
    <a:masterClrMapping/>
  </p:clrMapOvr>
  <p:timing>
    <p:tnLst>
      <p:par>
        <p:cTn id="1" dur="indefinite" restart="never" nodeType="tmRoot"/>
      </p:par>
    </p:tnLst>
  </p:timing>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448"/>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6350"/>
            <a:ext cx="12192000" cy="6845300"/>
          </a:xfrm>
          <a:prstGeom prst="rect">
            <a:avLst/>
          </a:prstGeom>
        </p:spPr>
      </p:pic>
    </p:spTree>
    <p:extLst>
      <p:ext uri="{BB962C8B-B14F-4D97-AF65-F5344CB8AC3E}">
        <p14:creationId xmlns:p14="http://schemas.microsoft.com/office/powerpoint/2010/main" val="2853534304"/>
      </p:ext>
    </p:extLst>
  </p:cSld>
  <p:clrMapOvr>
    <a:masterClrMapping/>
  </p:clrMapOvr>
  <p:timing>
    <p:tnLst>
      <p:par>
        <p:cTn id="1" dur="indefinite" restart="never" nodeType="tmRoot"/>
      </p:par>
    </p:tnLst>
  </p:timing>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449"/>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rot="5400000">
            <a:off x="175802" y="1605064"/>
            <a:ext cx="6331199" cy="355470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Grafik 2" descr="2019 WHW 452"/>
          <p:cNvPicPr>
            <a:picLocks noGrp="1" noChangeAspect="1"/>
          </p:cNvPicPr>
          <p:nvPr isPhoto="1"/>
        </p:nvPicPr>
        <p:blipFill rotWithShape="1">
          <a:blip r:embed="rId3" cstate="email">
            <a:lum/>
            <a:extLst>
              <a:ext uri="{28A0092B-C50C-407E-A947-70E740481C1C}">
                <a14:useLocalDpi xmlns:a14="http://schemas.microsoft.com/office/drawing/2010/main"/>
              </a:ext>
            </a:extLst>
          </a:blip>
          <a:srcRect/>
          <a:stretch/>
        </p:blipFill>
        <p:spPr>
          <a:xfrm rot="5400000">
            <a:off x="5130671" y="1223000"/>
            <a:ext cx="5773655" cy="396868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997876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455"/>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6350"/>
            <a:ext cx="12192000" cy="6845300"/>
          </a:xfrm>
          <a:prstGeom prst="rect">
            <a:avLst/>
          </a:prstGeom>
        </p:spPr>
      </p:pic>
    </p:spTree>
    <p:extLst>
      <p:ext uri="{BB962C8B-B14F-4D97-AF65-F5344CB8AC3E}">
        <p14:creationId xmlns:p14="http://schemas.microsoft.com/office/powerpoint/2010/main" val="2489203925"/>
      </p:ext>
    </p:extLst>
  </p:cSld>
  <p:clrMapOvr>
    <a:masterClrMapping/>
  </p:clrMapOvr>
  <p:timing>
    <p:tnLst>
      <p:par>
        <p:cTn id="1" dur="indefinite" restart="never" nodeType="tmRoot"/>
      </p:par>
    </p:tnLst>
  </p:timing>
</p:sld>
</file>

<file path=ppt/slides/slide36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6000"/>
            <a:lum/>
          </a:blip>
          <a:srcRect/>
          <a:tile tx="-19050" ty="-279400" sx="100000" sy="100000" flip="none" algn="l"/>
        </a:blipFill>
        <a:effectLst/>
      </p:bgPr>
    </p:bg>
    <p:spTree>
      <p:nvGrpSpPr>
        <p:cNvPr id="1" name=""/>
        <p:cNvGrpSpPr/>
        <p:nvPr/>
      </p:nvGrpSpPr>
      <p:grpSpPr>
        <a:xfrm>
          <a:off x="0" y="0"/>
          <a:ext cx="0" cy="0"/>
          <a:chOff x="0" y="0"/>
          <a:chExt cx="0" cy="0"/>
        </a:xfrm>
      </p:grpSpPr>
      <p:pic>
        <p:nvPicPr>
          <p:cNvPr id="2" name="Grafik 1" descr="2019 WHW 457"/>
          <p:cNvPicPr>
            <a:picLocks noGrp="1" noChangeAspect="1"/>
          </p:cNvPicPr>
          <p:nvPr isPhoto="1"/>
        </p:nvPicPr>
        <p:blipFill rotWithShape="1">
          <a:blip r:embed="rId3" cstate="email">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t="14225"/>
          <a:stretch/>
        </p:blipFill>
        <p:spPr>
          <a:xfrm>
            <a:off x="438589" y="1018094"/>
            <a:ext cx="7463170" cy="3570399"/>
          </a:xfrm>
          <a:prstGeom prst="rect">
            <a:avLst/>
          </a:prstGeom>
        </p:spPr>
      </p:pic>
      <p:pic>
        <p:nvPicPr>
          <p:cNvPr id="3" name="Grafik 2" descr="2019 WHW 458"/>
          <p:cNvPicPr>
            <a:picLocks noGrp="1" noChangeAspect="1"/>
          </p:cNvPicPr>
          <p:nvPr isPhoto="1"/>
        </p:nvPicPr>
        <p:blipFill rotWithShape="1">
          <a:blip r:embed="rId5" cstate="email">
            <a:lum/>
            <a:extLst>
              <a:ext uri="{28A0092B-C50C-407E-A947-70E740481C1C}">
                <a14:useLocalDpi xmlns:a14="http://schemas.microsoft.com/office/drawing/2010/main"/>
              </a:ext>
            </a:extLst>
          </a:blip>
          <a:srcRect/>
          <a:stretch/>
        </p:blipFill>
        <p:spPr>
          <a:xfrm>
            <a:off x="5510533" y="1018094"/>
            <a:ext cx="6075010" cy="3570399"/>
          </a:xfrm>
          <a:prstGeom prst="rect">
            <a:avLst/>
          </a:prstGeom>
        </p:spPr>
      </p:pic>
      <p:sp>
        <p:nvSpPr>
          <p:cNvPr id="5" name="Textfeld 4"/>
          <p:cNvSpPr txBox="1"/>
          <p:nvPr/>
        </p:nvSpPr>
        <p:spPr>
          <a:xfrm>
            <a:off x="456072" y="4981074"/>
            <a:ext cx="4007643" cy="923330"/>
          </a:xfrm>
          <a:prstGeom prst="rect">
            <a:avLst/>
          </a:prstGeom>
          <a:noFill/>
        </p:spPr>
        <p:txBody>
          <a:bodyPr wrap="square" rtlCol="0">
            <a:spAutoFit/>
          </a:bodyPr>
          <a:lstStyle/>
          <a:p>
            <a:r>
              <a:rPr lang="de-DE" sz="5400" smtClean="0">
                <a:solidFill>
                  <a:schemeClr val="bg1"/>
                </a:solidFill>
                <a:latin typeface="Adobe Hebrew" panose="02040503050201020203" pitchFamily="18" charset="-79"/>
                <a:cs typeface="Adobe Hebrew" panose="02040503050201020203" pitchFamily="18" charset="-79"/>
              </a:rPr>
              <a:t>Am </a:t>
            </a:r>
            <a:r>
              <a:rPr lang="de-DE" sz="5400" dirty="0" smtClean="0">
                <a:solidFill>
                  <a:schemeClr val="bg1"/>
                </a:solidFill>
                <a:latin typeface="Adobe Hebrew" panose="02040503050201020203" pitchFamily="18" charset="-79"/>
                <a:cs typeface="Adobe Hebrew" panose="02040503050201020203" pitchFamily="18" charset="-79"/>
              </a:rPr>
              <a:t>Abend:</a:t>
            </a:r>
            <a:endParaRPr lang="de-DE" sz="5400" dirty="0">
              <a:solidFill>
                <a:schemeClr val="bg1"/>
              </a:solidFill>
              <a:latin typeface="Adobe Hebrew" panose="02040503050201020203" pitchFamily="18" charset="-79"/>
              <a:cs typeface="Adobe Hebrew" panose="02040503050201020203" pitchFamily="18" charset="-79"/>
            </a:endParaRPr>
          </a:p>
        </p:txBody>
      </p:sp>
      <p:sp>
        <p:nvSpPr>
          <p:cNvPr id="6" name="Textfeld 5"/>
          <p:cNvSpPr txBox="1"/>
          <p:nvPr/>
        </p:nvSpPr>
        <p:spPr>
          <a:xfrm>
            <a:off x="438589" y="5696820"/>
            <a:ext cx="7231467" cy="1200329"/>
          </a:xfrm>
          <a:prstGeom prst="rect">
            <a:avLst/>
          </a:prstGeom>
          <a:noFill/>
        </p:spPr>
        <p:txBody>
          <a:bodyPr wrap="none" rtlCol="0">
            <a:spAutoFit/>
          </a:bodyPr>
          <a:lstStyle/>
          <a:p>
            <a:pPr lvl="0"/>
            <a:r>
              <a:rPr lang="de-DE" sz="5400" dirty="0">
                <a:solidFill>
                  <a:prstClr val="black"/>
                </a:solidFill>
                <a:latin typeface="Adobe Hebrew" panose="02040503050201020203" pitchFamily="18" charset="-79"/>
                <a:cs typeface="Adobe Hebrew" panose="02040503050201020203" pitchFamily="18" charset="-79"/>
              </a:rPr>
              <a:t>Rückflug nach Charleroi</a:t>
            </a:r>
          </a:p>
          <a:p>
            <a:endParaRPr lang="de-DE" dirty="0"/>
          </a:p>
        </p:txBody>
      </p:sp>
    </p:spTree>
    <p:extLst>
      <p:ext uri="{BB962C8B-B14F-4D97-AF65-F5344CB8AC3E}">
        <p14:creationId xmlns:p14="http://schemas.microsoft.com/office/powerpoint/2010/main" val="929254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000" fill="hold"/>
                                        <p:tgtEl>
                                          <p:spTgt spid="2"/>
                                        </p:tgtEl>
                                        <p:attrNameLst>
                                          <p:attrName>ppt_w</p:attrName>
                                        </p:attrNameLst>
                                      </p:cBhvr>
                                      <p:tavLst>
                                        <p:tav tm="0">
                                          <p:val>
                                            <p:fltVal val="0"/>
                                          </p:val>
                                        </p:tav>
                                        <p:tav tm="100000">
                                          <p:val>
                                            <p:strVal val="#ppt_w"/>
                                          </p:val>
                                        </p:tav>
                                      </p:tavLst>
                                    </p:anim>
                                    <p:anim calcmode="lin" valueType="num">
                                      <p:cBhvr>
                                        <p:cTn id="8" dur="2000" fill="hold"/>
                                        <p:tgtEl>
                                          <p:spTgt spid="2"/>
                                        </p:tgtEl>
                                        <p:attrNameLst>
                                          <p:attrName>ppt_h</p:attrName>
                                        </p:attrNameLst>
                                      </p:cBhvr>
                                      <p:tavLst>
                                        <p:tav tm="0">
                                          <p:val>
                                            <p:fltVal val="0"/>
                                          </p:val>
                                        </p:tav>
                                        <p:tav tm="100000">
                                          <p:val>
                                            <p:strVal val="#ppt_h"/>
                                          </p:val>
                                        </p:tav>
                                      </p:tavLst>
                                    </p:anim>
                                    <p:animEffect transition="in" filter="fade">
                                      <p:cBhvr>
                                        <p:cTn id="9" dur="20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2000" fill="hold"/>
                                        <p:tgtEl>
                                          <p:spTgt spid="3"/>
                                        </p:tgtEl>
                                        <p:attrNameLst>
                                          <p:attrName>ppt_w</p:attrName>
                                        </p:attrNameLst>
                                      </p:cBhvr>
                                      <p:tavLst>
                                        <p:tav tm="0">
                                          <p:val>
                                            <p:fltVal val="0"/>
                                          </p:val>
                                        </p:tav>
                                        <p:tav tm="100000">
                                          <p:val>
                                            <p:strVal val="#ppt_w"/>
                                          </p:val>
                                        </p:tav>
                                      </p:tavLst>
                                    </p:anim>
                                    <p:anim calcmode="lin" valueType="num">
                                      <p:cBhvr>
                                        <p:cTn id="13" dur="2000" fill="hold"/>
                                        <p:tgtEl>
                                          <p:spTgt spid="3"/>
                                        </p:tgtEl>
                                        <p:attrNameLst>
                                          <p:attrName>ppt_h</p:attrName>
                                        </p:attrNameLst>
                                      </p:cBhvr>
                                      <p:tavLst>
                                        <p:tav tm="0">
                                          <p:val>
                                            <p:fltVal val="0"/>
                                          </p:val>
                                        </p:tav>
                                        <p:tav tm="100000">
                                          <p:val>
                                            <p:strVal val="#ppt_h"/>
                                          </p:val>
                                        </p:tav>
                                      </p:tavLst>
                                    </p:anim>
                                    <p:animEffect transition="in" filter="fade">
                                      <p:cBhvr>
                                        <p:cTn id="14" dur="20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 calcmode="lin" valueType="num">
                                      <p:cBhvr additive="base">
                                        <p:cTn id="19" dur="1250" fill="hold"/>
                                        <p:tgtEl>
                                          <p:spTgt spid="5">
                                            <p:txEl>
                                              <p:pRg st="0" end="0"/>
                                            </p:txEl>
                                          </p:spTgt>
                                        </p:tgtEl>
                                        <p:attrNameLst>
                                          <p:attrName>ppt_x</p:attrName>
                                        </p:attrNameLst>
                                      </p:cBhvr>
                                      <p:tavLst>
                                        <p:tav tm="0">
                                          <p:val>
                                            <p:strVal val="0-#ppt_w/2"/>
                                          </p:val>
                                        </p:tav>
                                        <p:tav tm="100000">
                                          <p:val>
                                            <p:strVal val="#ppt_x"/>
                                          </p:val>
                                        </p:tav>
                                      </p:tavLst>
                                    </p:anim>
                                    <p:anim calcmode="lin" valueType="num">
                                      <p:cBhvr additive="base">
                                        <p:cTn id="20" dur="125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1250" fill="hold"/>
                                        <p:tgtEl>
                                          <p:spTgt spid="6"/>
                                        </p:tgtEl>
                                        <p:attrNameLst>
                                          <p:attrName>ppt_x</p:attrName>
                                        </p:attrNameLst>
                                      </p:cBhvr>
                                      <p:tavLst>
                                        <p:tav tm="0">
                                          <p:val>
                                            <p:strVal val="0-#ppt_w/2"/>
                                          </p:val>
                                        </p:tav>
                                        <p:tav tm="100000">
                                          <p:val>
                                            <p:strVal val="#ppt_x"/>
                                          </p:val>
                                        </p:tav>
                                      </p:tavLst>
                                    </p:anim>
                                    <p:anim calcmode="lin" valueType="num">
                                      <p:cBhvr additive="base">
                                        <p:cTn id="26" dur="12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458"/>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52113731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042"/>
          <p:cNvPicPr>
            <a:picLocks noGrp="1" noChangeAspect="1"/>
          </p:cNvPicPr>
          <p:nvPr isPhoto="1"/>
        </p:nvPicPr>
        <p:blipFill>
          <a:blip r:embed="rId2">
            <a:lum/>
            <a:extLst>
              <a:ext uri="{28A0092B-C50C-407E-A947-70E740481C1C}">
                <a14:useLocalDpi xmlns:a14="http://schemas.microsoft.com/office/drawing/2010/main"/>
              </a:ext>
            </a:extLst>
          </a:blip>
          <a:stretch>
            <a:fillRect/>
          </a:stretch>
        </p:blipFill>
        <p:spPr>
          <a:xfrm>
            <a:off x="0" y="0"/>
            <a:ext cx="12020550" cy="6858000"/>
          </a:xfrm>
          <a:prstGeom prst="rect">
            <a:avLst/>
          </a:prstGeom>
        </p:spPr>
      </p:pic>
    </p:spTree>
    <p:extLst>
      <p:ext uri="{BB962C8B-B14F-4D97-AF65-F5344CB8AC3E}">
        <p14:creationId xmlns:p14="http://schemas.microsoft.com/office/powerpoint/2010/main" val="157948857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044"/>
          <p:cNvPicPr>
            <a:picLocks noGrp="1" noChangeAspect="1"/>
          </p:cNvPicPr>
          <p:nvPr isPhoto="1"/>
        </p:nvPicPr>
        <p:blipFill rotWithShape="1">
          <a:blip r:embed="rId3" cstate="email">
            <a:lum/>
            <a:extLst>
              <a:ext uri="{28A0092B-C50C-407E-A947-70E740481C1C}">
                <a14:useLocalDpi xmlns:a14="http://schemas.microsoft.com/office/drawing/2010/main"/>
              </a:ext>
            </a:extLst>
          </a:blip>
          <a:srcRect/>
          <a:stretch/>
        </p:blipFill>
        <p:spPr>
          <a:xfrm rot="16200000">
            <a:off x="605703" y="1345271"/>
            <a:ext cx="6289976" cy="3983482"/>
          </a:xfrm>
          <a:prstGeom prst="rect">
            <a:avLst/>
          </a:prstGeom>
          <a:ln w="19050">
            <a:solidFill>
              <a:schemeClr val="tx1"/>
            </a:solidFill>
          </a:ln>
          <a:effectLst>
            <a:outerShdw blurRad="292100" dist="139700" dir="2700000" algn="tl" rotWithShape="0">
              <a:srgbClr val="333333">
                <a:alpha val="65000"/>
              </a:srgbClr>
            </a:outerShdw>
          </a:effectLst>
        </p:spPr>
      </p:pic>
      <p:pic>
        <p:nvPicPr>
          <p:cNvPr id="3" name="Grafik 2" descr="2019 WHW 051"/>
          <p:cNvPicPr>
            <a:picLocks noGrp="1" noChangeAspect="1"/>
          </p:cNvPicPr>
          <p:nvPr isPhoto="1"/>
        </p:nvPicPr>
        <p:blipFill rotWithShape="1">
          <a:blip r:embed="rId4" cstate="email">
            <a:lum/>
            <a:extLst>
              <a:ext uri="{28A0092B-C50C-407E-A947-70E740481C1C}">
                <a14:useLocalDpi xmlns:a14="http://schemas.microsoft.com/office/drawing/2010/main"/>
              </a:ext>
            </a:extLst>
          </a:blip>
          <a:srcRect/>
          <a:stretch/>
        </p:blipFill>
        <p:spPr>
          <a:xfrm rot="16200000">
            <a:off x="5376682" y="2065446"/>
            <a:ext cx="5221226" cy="3611881"/>
          </a:xfrm>
          <a:prstGeom prst="rect">
            <a:avLst/>
          </a:prstGeom>
          <a:ln w="19050">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4603378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045"/>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6350"/>
            <a:ext cx="12192000" cy="6845300"/>
          </a:xfrm>
          <a:prstGeom prst="rect">
            <a:avLst/>
          </a:prstGeom>
        </p:spPr>
      </p:pic>
    </p:spTree>
    <p:extLst>
      <p:ext uri="{BB962C8B-B14F-4D97-AF65-F5344CB8AC3E}">
        <p14:creationId xmlns:p14="http://schemas.microsoft.com/office/powerpoint/2010/main" val="135884063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006"/>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37842869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046"/>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6350"/>
            <a:ext cx="12192000" cy="6845300"/>
          </a:xfrm>
          <a:prstGeom prst="rect">
            <a:avLst/>
          </a:prstGeom>
        </p:spPr>
      </p:pic>
    </p:spTree>
    <p:extLst>
      <p:ext uri="{BB962C8B-B14F-4D97-AF65-F5344CB8AC3E}">
        <p14:creationId xmlns:p14="http://schemas.microsoft.com/office/powerpoint/2010/main" val="331901337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047"/>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6350"/>
            <a:ext cx="12192000" cy="6845300"/>
          </a:xfrm>
          <a:prstGeom prst="rect">
            <a:avLst/>
          </a:prstGeom>
        </p:spPr>
      </p:pic>
    </p:spTree>
    <p:extLst>
      <p:ext uri="{BB962C8B-B14F-4D97-AF65-F5344CB8AC3E}">
        <p14:creationId xmlns:p14="http://schemas.microsoft.com/office/powerpoint/2010/main" val="76021637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048"/>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6350"/>
            <a:ext cx="12192000" cy="6845300"/>
          </a:xfrm>
          <a:prstGeom prst="rect">
            <a:avLst/>
          </a:prstGeom>
        </p:spPr>
      </p:pic>
    </p:spTree>
    <p:extLst>
      <p:ext uri="{BB962C8B-B14F-4D97-AF65-F5344CB8AC3E}">
        <p14:creationId xmlns:p14="http://schemas.microsoft.com/office/powerpoint/2010/main" val="96750378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049"/>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6350"/>
            <a:ext cx="12192000" cy="6845300"/>
          </a:xfrm>
          <a:prstGeom prst="rect">
            <a:avLst/>
          </a:prstGeom>
        </p:spPr>
      </p:pic>
    </p:spTree>
    <p:extLst>
      <p:ext uri="{BB962C8B-B14F-4D97-AF65-F5344CB8AC3E}">
        <p14:creationId xmlns:p14="http://schemas.microsoft.com/office/powerpoint/2010/main" val="157282856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050"/>
          <p:cNvPicPr>
            <a:picLocks noGrp="1" noChangeAspect="1"/>
          </p:cNvPicPr>
          <p:nvPr isPhoto="1"/>
        </p:nvPicPr>
        <p:blipFill rotWithShape="1">
          <a:blip r:embed="rId2" cstate="email">
            <a:lum/>
            <a:extLst>
              <a:ext uri="{28A0092B-C50C-407E-A947-70E740481C1C}">
                <a14:useLocalDpi xmlns:a14="http://schemas.microsoft.com/office/drawing/2010/main"/>
              </a:ext>
            </a:extLst>
          </a:blip>
          <a:srcRect/>
          <a:stretch/>
        </p:blipFill>
        <p:spPr>
          <a:xfrm rot="5400000">
            <a:off x="2772148" y="1327668"/>
            <a:ext cx="6492509" cy="402005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5952629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052"/>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6350"/>
            <a:ext cx="12192000" cy="6845300"/>
          </a:xfrm>
          <a:prstGeom prst="rect">
            <a:avLst/>
          </a:prstGeom>
        </p:spPr>
      </p:pic>
    </p:spTree>
    <p:extLst>
      <p:ext uri="{BB962C8B-B14F-4D97-AF65-F5344CB8AC3E}">
        <p14:creationId xmlns:p14="http://schemas.microsoft.com/office/powerpoint/2010/main" val="72373945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053"/>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6350"/>
            <a:ext cx="12192000" cy="6845300"/>
          </a:xfrm>
          <a:prstGeom prst="rect">
            <a:avLst/>
          </a:prstGeom>
        </p:spPr>
      </p:pic>
    </p:spTree>
    <p:extLst>
      <p:ext uri="{BB962C8B-B14F-4D97-AF65-F5344CB8AC3E}">
        <p14:creationId xmlns:p14="http://schemas.microsoft.com/office/powerpoint/2010/main" val="219220418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054"/>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6350"/>
            <a:ext cx="12192000" cy="6845300"/>
          </a:xfrm>
          <a:prstGeom prst="rect">
            <a:avLst/>
          </a:prstGeom>
        </p:spPr>
      </p:pic>
    </p:spTree>
    <p:extLst>
      <p:ext uri="{BB962C8B-B14F-4D97-AF65-F5344CB8AC3E}">
        <p14:creationId xmlns:p14="http://schemas.microsoft.com/office/powerpoint/2010/main" val="27479472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055"/>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6350"/>
            <a:ext cx="12192000" cy="6845300"/>
          </a:xfrm>
          <a:prstGeom prst="rect">
            <a:avLst/>
          </a:prstGeom>
        </p:spPr>
      </p:pic>
      <p:sp>
        <p:nvSpPr>
          <p:cNvPr id="3" name="Textfeld 2"/>
          <p:cNvSpPr txBox="1"/>
          <p:nvPr/>
        </p:nvSpPr>
        <p:spPr>
          <a:xfrm>
            <a:off x="443059" y="6014301"/>
            <a:ext cx="5359159" cy="584775"/>
          </a:xfrm>
          <a:prstGeom prst="rect">
            <a:avLst/>
          </a:prstGeom>
          <a:noFill/>
        </p:spPr>
        <p:txBody>
          <a:bodyPr wrap="none" rtlCol="0">
            <a:spAutoFit/>
          </a:bodyPr>
          <a:lstStyle/>
          <a:p>
            <a:r>
              <a:rPr lang="de-DE" sz="3200" dirty="0" err="1" smtClean="0">
                <a:latin typeface="Adobe Hebrew" panose="02040503050201020203" pitchFamily="18" charset="-79"/>
                <a:cs typeface="Adobe Hebrew" panose="02040503050201020203" pitchFamily="18" charset="-79"/>
              </a:rPr>
              <a:t>Rowerdannan</a:t>
            </a:r>
            <a:r>
              <a:rPr lang="de-DE" sz="3200" dirty="0" smtClean="0">
                <a:latin typeface="Adobe Hebrew" panose="02040503050201020203" pitchFamily="18" charset="-79"/>
                <a:cs typeface="Adobe Hebrew" panose="02040503050201020203" pitchFamily="18" charset="-79"/>
              </a:rPr>
              <a:t> Jugendherberge</a:t>
            </a:r>
            <a:endParaRPr lang="de-DE" sz="3200" dirty="0">
              <a:latin typeface="Adobe Hebrew" panose="02040503050201020203" pitchFamily="18" charset="-79"/>
              <a:cs typeface="Adobe Hebrew" panose="02040503050201020203" pitchFamily="18" charset="-79"/>
            </a:endParaRPr>
          </a:p>
        </p:txBody>
      </p:sp>
    </p:spTree>
    <p:extLst>
      <p:ext uri="{BB962C8B-B14F-4D97-AF65-F5344CB8AC3E}">
        <p14:creationId xmlns:p14="http://schemas.microsoft.com/office/powerpoint/2010/main" val="393390465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056"/>
          <p:cNvPicPr>
            <a:picLocks noGrp="1" noChangeAspect="1"/>
          </p:cNvPicPr>
          <p:nvPr isPhoto="1"/>
        </p:nvPicPr>
        <p:blipFill rotWithShape="1">
          <a:blip r:embed="rId2" cstate="email">
            <a:lum/>
            <a:extLst>
              <a:ext uri="{28A0092B-C50C-407E-A947-70E740481C1C}">
                <a14:useLocalDpi xmlns:a14="http://schemas.microsoft.com/office/drawing/2010/main"/>
              </a:ext>
            </a:extLst>
          </a:blip>
          <a:srcRect/>
          <a:stretch/>
        </p:blipFill>
        <p:spPr>
          <a:xfrm>
            <a:off x="-39398" y="0"/>
            <a:ext cx="12231398" cy="6858000"/>
          </a:xfrm>
          <a:prstGeom prst="rect">
            <a:avLst/>
          </a:prstGeom>
        </p:spPr>
      </p:pic>
    </p:spTree>
    <p:extLst>
      <p:ext uri="{BB962C8B-B14F-4D97-AF65-F5344CB8AC3E}">
        <p14:creationId xmlns:p14="http://schemas.microsoft.com/office/powerpoint/2010/main" val="411081179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008"/>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Textfeld 2"/>
          <p:cNvSpPr txBox="1"/>
          <p:nvPr/>
        </p:nvSpPr>
        <p:spPr>
          <a:xfrm>
            <a:off x="556182" y="5967167"/>
            <a:ext cx="6643165" cy="523220"/>
          </a:xfrm>
          <a:prstGeom prst="rect">
            <a:avLst/>
          </a:prstGeom>
          <a:noFill/>
        </p:spPr>
        <p:txBody>
          <a:bodyPr wrap="none" rtlCol="0">
            <a:spAutoFit/>
          </a:bodyPr>
          <a:lstStyle/>
          <a:p>
            <a:r>
              <a:rPr lang="de-DE" sz="2800" dirty="0" smtClean="0">
                <a:latin typeface="Adobe Hebrew" panose="02040503050201020203" pitchFamily="18" charset="-79"/>
                <a:cs typeface="Adobe Hebrew" panose="02040503050201020203" pitchFamily="18" charset="-79"/>
              </a:rPr>
              <a:t>Alte Bahntrasse von Glasgow nach </a:t>
            </a:r>
            <a:r>
              <a:rPr lang="de-DE" sz="2800" dirty="0" err="1" smtClean="0">
                <a:latin typeface="Adobe Hebrew" panose="02040503050201020203" pitchFamily="18" charset="-79"/>
                <a:cs typeface="Adobe Hebrew" panose="02040503050201020203" pitchFamily="18" charset="-79"/>
              </a:rPr>
              <a:t>Drymen</a:t>
            </a:r>
            <a:endParaRPr lang="de-DE" sz="2800" dirty="0">
              <a:latin typeface="Adobe Hebrew" panose="02040503050201020203" pitchFamily="18" charset="-79"/>
              <a:cs typeface="Adobe Hebrew" panose="02040503050201020203" pitchFamily="18" charset="-79"/>
            </a:endParaRPr>
          </a:p>
        </p:txBody>
      </p:sp>
    </p:spTree>
    <p:extLst>
      <p:ext uri="{BB962C8B-B14F-4D97-AF65-F5344CB8AC3E}">
        <p14:creationId xmlns:p14="http://schemas.microsoft.com/office/powerpoint/2010/main" val="360655189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79293761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058"/>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6350"/>
            <a:ext cx="12192000" cy="6845300"/>
          </a:xfrm>
          <a:prstGeom prst="rect">
            <a:avLst/>
          </a:prstGeom>
        </p:spPr>
      </p:pic>
      <p:sp>
        <p:nvSpPr>
          <p:cNvPr id="3" name="Textfeld 2"/>
          <p:cNvSpPr txBox="1"/>
          <p:nvPr/>
        </p:nvSpPr>
        <p:spPr>
          <a:xfrm>
            <a:off x="517455" y="5162302"/>
            <a:ext cx="6861174" cy="1600438"/>
          </a:xfrm>
          <a:prstGeom prst="rect">
            <a:avLst/>
          </a:prstGeom>
          <a:noFill/>
        </p:spPr>
        <p:txBody>
          <a:bodyPr wrap="none" rtlCol="0">
            <a:spAutoFit/>
          </a:bodyPr>
          <a:lstStyle/>
          <a:p>
            <a:r>
              <a:rPr lang="de-DE" sz="4800" dirty="0">
                <a:latin typeface="Adobe Hebrew" panose="02040503050201020203" pitchFamily="18" charset="-79"/>
                <a:cs typeface="Adobe Hebrew" panose="02040503050201020203" pitchFamily="18" charset="-79"/>
              </a:rPr>
              <a:t>3</a:t>
            </a:r>
            <a:r>
              <a:rPr lang="de-DE" sz="4800" dirty="0" smtClean="0">
                <a:latin typeface="Adobe Hebrew" panose="02040503050201020203" pitchFamily="18" charset="-79"/>
                <a:cs typeface="Adobe Hebrew" panose="02040503050201020203" pitchFamily="18" charset="-79"/>
              </a:rPr>
              <a:t>. Tag</a:t>
            </a:r>
          </a:p>
          <a:p>
            <a:r>
              <a:rPr lang="de-DE" sz="3200" dirty="0" err="1" smtClean="0">
                <a:latin typeface="Adobe Hebrew" panose="02040503050201020203" pitchFamily="18" charset="-79"/>
                <a:cs typeface="Adobe Hebrew" panose="02040503050201020203" pitchFamily="18" charset="-79"/>
              </a:rPr>
              <a:t>Rowerdannan</a:t>
            </a:r>
            <a:r>
              <a:rPr lang="de-DE" sz="3200" dirty="0" smtClean="0">
                <a:latin typeface="Adobe Hebrew" panose="02040503050201020203" pitchFamily="18" charset="-79"/>
                <a:cs typeface="Adobe Hebrew" panose="02040503050201020203" pitchFamily="18" charset="-79"/>
              </a:rPr>
              <a:t>- </a:t>
            </a:r>
            <a:r>
              <a:rPr lang="de-DE" sz="3200" dirty="0" err="1" smtClean="0">
                <a:latin typeface="Adobe Hebrew" panose="02040503050201020203" pitchFamily="18" charset="-79"/>
                <a:cs typeface="Adobe Hebrew" panose="02040503050201020203" pitchFamily="18" charset="-79"/>
              </a:rPr>
              <a:t>Beinglass</a:t>
            </a:r>
            <a:r>
              <a:rPr lang="de-DE" sz="3200" dirty="0" smtClean="0">
                <a:latin typeface="Adobe Hebrew" panose="02040503050201020203" pitchFamily="18" charset="-79"/>
                <a:cs typeface="Adobe Hebrew" panose="02040503050201020203" pitchFamily="18" charset="-79"/>
              </a:rPr>
              <a:t> Farm (22 km)</a:t>
            </a:r>
          </a:p>
          <a:p>
            <a:endParaRPr lang="de-DE" dirty="0"/>
          </a:p>
        </p:txBody>
      </p:sp>
    </p:spTree>
    <p:extLst>
      <p:ext uri="{BB962C8B-B14F-4D97-AF65-F5344CB8AC3E}">
        <p14:creationId xmlns:p14="http://schemas.microsoft.com/office/powerpoint/2010/main" val="1160732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059"/>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9525"/>
            <a:ext cx="12192000" cy="6837363"/>
          </a:xfrm>
          <a:prstGeom prst="rect">
            <a:avLst/>
          </a:prstGeom>
        </p:spPr>
      </p:pic>
    </p:spTree>
    <p:extLst>
      <p:ext uri="{BB962C8B-B14F-4D97-AF65-F5344CB8AC3E}">
        <p14:creationId xmlns:p14="http://schemas.microsoft.com/office/powerpoint/2010/main" val="13078094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063"/>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6350"/>
            <a:ext cx="12192000" cy="6845300"/>
          </a:xfrm>
          <a:prstGeom prst="rect">
            <a:avLst/>
          </a:prstGeom>
        </p:spPr>
      </p:pic>
    </p:spTree>
    <p:extLst>
      <p:ext uri="{BB962C8B-B14F-4D97-AF65-F5344CB8AC3E}">
        <p14:creationId xmlns:p14="http://schemas.microsoft.com/office/powerpoint/2010/main" val="423000893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062"/>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9525"/>
            <a:ext cx="12192000" cy="6838950"/>
          </a:xfrm>
          <a:prstGeom prst="rect">
            <a:avLst/>
          </a:prstGeom>
        </p:spPr>
      </p:pic>
    </p:spTree>
    <p:extLst>
      <p:ext uri="{BB962C8B-B14F-4D97-AF65-F5344CB8AC3E}">
        <p14:creationId xmlns:p14="http://schemas.microsoft.com/office/powerpoint/2010/main" val="370262175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067"/>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9525"/>
            <a:ext cx="12192000" cy="6837363"/>
          </a:xfrm>
          <a:prstGeom prst="rect">
            <a:avLst/>
          </a:prstGeom>
        </p:spPr>
      </p:pic>
    </p:spTree>
    <p:extLst>
      <p:ext uri="{BB962C8B-B14F-4D97-AF65-F5344CB8AC3E}">
        <p14:creationId xmlns:p14="http://schemas.microsoft.com/office/powerpoint/2010/main" val="32847333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064"/>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6350"/>
            <a:ext cx="12192000" cy="6845300"/>
          </a:xfrm>
          <a:prstGeom prst="rect">
            <a:avLst/>
          </a:prstGeom>
        </p:spPr>
      </p:pic>
      <p:sp>
        <p:nvSpPr>
          <p:cNvPr id="3" name="Textfeld 2"/>
          <p:cNvSpPr txBox="1"/>
          <p:nvPr/>
        </p:nvSpPr>
        <p:spPr>
          <a:xfrm>
            <a:off x="7476948" y="5384270"/>
            <a:ext cx="4459414" cy="1077218"/>
          </a:xfrm>
          <a:prstGeom prst="rect">
            <a:avLst/>
          </a:prstGeom>
          <a:noFill/>
        </p:spPr>
        <p:txBody>
          <a:bodyPr wrap="square" rtlCol="0">
            <a:spAutoFit/>
          </a:bodyPr>
          <a:lstStyle/>
          <a:p>
            <a:r>
              <a:rPr lang="de-DE" sz="3200" dirty="0" smtClean="0">
                <a:latin typeface="Adobe Hebrew" panose="02040503050201020203" pitchFamily="18" charset="-79"/>
                <a:cs typeface="Adobe Hebrew" panose="02040503050201020203" pitchFamily="18" charset="-79"/>
              </a:rPr>
              <a:t>Und immer weiter am Loch </a:t>
            </a:r>
            <a:r>
              <a:rPr lang="de-DE" sz="3200" dirty="0" err="1" smtClean="0">
                <a:latin typeface="Adobe Hebrew" panose="02040503050201020203" pitchFamily="18" charset="-79"/>
                <a:cs typeface="Adobe Hebrew" panose="02040503050201020203" pitchFamily="18" charset="-79"/>
              </a:rPr>
              <a:t>Lomond</a:t>
            </a:r>
            <a:r>
              <a:rPr lang="de-DE" sz="3200" dirty="0" smtClean="0">
                <a:latin typeface="Adobe Hebrew" panose="02040503050201020203" pitchFamily="18" charset="-79"/>
                <a:cs typeface="Adobe Hebrew" panose="02040503050201020203" pitchFamily="18" charset="-79"/>
              </a:rPr>
              <a:t> entlang!</a:t>
            </a:r>
            <a:endParaRPr lang="de-DE" sz="3200" dirty="0">
              <a:latin typeface="Adobe Hebrew" panose="02040503050201020203" pitchFamily="18" charset="-79"/>
              <a:cs typeface="Adobe Hebrew" panose="02040503050201020203" pitchFamily="18" charset="-79"/>
            </a:endParaRPr>
          </a:p>
        </p:txBody>
      </p:sp>
    </p:spTree>
    <p:extLst>
      <p:ext uri="{BB962C8B-B14F-4D97-AF65-F5344CB8AC3E}">
        <p14:creationId xmlns:p14="http://schemas.microsoft.com/office/powerpoint/2010/main" val="655377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1250"/>
                                        <p:tgtEl>
                                          <p:spTgt spid="3"/>
                                        </p:tgtEl>
                                      </p:cBhvr>
                                    </p:animEffect>
                                    <p:set>
                                      <p:cBhvr>
                                        <p:cTn id="7" dur="1" fill="hold">
                                          <p:stCondLst>
                                            <p:cond delay="124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066"/>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6350"/>
            <a:ext cx="12192000" cy="6845300"/>
          </a:xfrm>
          <a:prstGeom prst="rect">
            <a:avLst/>
          </a:prstGeom>
        </p:spPr>
      </p:pic>
    </p:spTree>
    <p:extLst>
      <p:ext uri="{BB962C8B-B14F-4D97-AF65-F5344CB8AC3E}">
        <p14:creationId xmlns:p14="http://schemas.microsoft.com/office/powerpoint/2010/main" val="356317248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068"/>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6350"/>
            <a:ext cx="12192000" cy="6845300"/>
          </a:xfrm>
          <a:prstGeom prst="rect">
            <a:avLst/>
          </a:prstGeom>
        </p:spPr>
      </p:pic>
    </p:spTree>
    <p:extLst>
      <p:ext uri="{BB962C8B-B14F-4D97-AF65-F5344CB8AC3E}">
        <p14:creationId xmlns:p14="http://schemas.microsoft.com/office/powerpoint/2010/main" val="201086376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071"/>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6350"/>
            <a:ext cx="12192000" cy="6845300"/>
          </a:xfrm>
          <a:prstGeom prst="rect">
            <a:avLst/>
          </a:prstGeom>
        </p:spPr>
      </p:pic>
    </p:spTree>
    <p:extLst>
      <p:ext uri="{BB962C8B-B14F-4D97-AF65-F5344CB8AC3E}">
        <p14:creationId xmlns:p14="http://schemas.microsoft.com/office/powerpoint/2010/main" val="342966221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007"/>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3" name="Grafik 2" descr="2019 WHW 009"/>
          <p:cNvPicPr>
            <a:picLocks noGrp="1" noChangeAspect="1"/>
          </p:cNvPicPr>
          <p:nvPr isPhoto="1"/>
        </p:nvPicPr>
        <p:blipFill rotWithShape="1">
          <a:blip r:embed="rId3" cstate="email">
            <a:lum/>
            <a:extLst>
              <a:ext uri="{28A0092B-C50C-407E-A947-70E740481C1C}">
                <a14:useLocalDpi xmlns:a14="http://schemas.microsoft.com/office/drawing/2010/main"/>
              </a:ext>
            </a:extLst>
          </a:blip>
          <a:srcRect/>
          <a:stretch/>
        </p:blipFill>
        <p:spPr>
          <a:xfrm>
            <a:off x="237744" y="2736430"/>
            <a:ext cx="2971800" cy="3898050"/>
          </a:xfrm>
          <a:prstGeom prst="ellipse">
            <a:avLst/>
          </a:prstGeom>
          <a:ln w="38100" cap="rnd">
            <a:solidFill>
              <a:schemeClr val="tx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4102966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073"/>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6350"/>
            <a:ext cx="12192000" cy="6845300"/>
          </a:xfrm>
          <a:prstGeom prst="rect">
            <a:avLst/>
          </a:prstGeom>
        </p:spPr>
      </p:pic>
    </p:spTree>
    <p:extLst>
      <p:ext uri="{BB962C8B-B14F-4D97-AF65-F5344CB8AC3E}">
        <p14:creationId xmlns:p14="http://schemas.microsoft.com/office/powerpoint/2010/main" val="244622965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074"/>
          <p:cNvPicPr>
            <a:picLocks noGrp="1" noChangeAspect="1"/>
          </p:cNvPicPr>
          <p:nvPr isPhoto="1"/>
        </p:nvPicPr>
        <p:blipFill rotWithShape="1">
          <a:blip r:embed="rId2" cstate="email">
            <a:lum/>
            <a:extLst>
              <a:ext uri="{28A0092B-C50C-407E-A947-70E740481C1C}">
                <a14:useLocalDpi xmlns:a14="http://schemas.microsoft.com/office/drawing/2010/main"/>
              </a:ext>
            </a:extLst>
          </a:blip>
          <a:srcRect/>
          <a:stretch/>
        </p:blipFill>
        <p:spPr>
          <a:xfrm rot="5400000">
            <a:off x="4902027" y="1356962"/>
            <a:ext cx="6393270" cy="4084067"/>
          </a:xfrm>
          <a:prstGeom prst="rect">
            <a:avLst/>
          </a:prstGeom>
          <a:ln>
            <a:noFill/>
          </a:ln>
          <a:effectLst>
            <a:outerShdw blurRad="292100" dist="139700" dir="2700000" algn="tl" rotWithShape="0">
              <a:srgbClr val="333333">
                <a:alpha val="65000"/>
              </a:srgbClr>
            </a:outerShdw>
          </a:effectLst>
        </p:spPr>
      </p:pic>
      <p:pic>
        <p:nvPicPr>
          <p:cNvPr id="3" name="Grafik 2" descr="2019 WHW 083"/>
          <p:cNvPicPr>
            <a:picLocks noGrp="1" noChangeAspect="1"/>
          </p:cNvPicPr>
          <p:nvPr isPhoto="1"/>
        </p:nvPicPr>
        <p:blipFill rotWithShape="1">
          <a:blip r:embed="rId3" cstate="email">
            <a:lum/>
            <a:extLst>
              <a:ext uri="{28A0092B-C50C-407E-A947-70E740481C1C}">
                <a14:useLocalDpi xmlns:a14="http://schemas.microsoft.com/office/drawing/2010/main"/>
              </a:ext>
            </a:extLst>
          </a:blip>
          <a:srcRect/>
          <a:stretch/>
        </p:blipFill>
        <p:spPr>
          <a:xfrm rot="5400000">
            <a:off x="207759" y="1425524"/>
            <a:ext cx="6401220" cy="395489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859375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076"/>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6350"/>
            <a:ext cx="12192000" cy="6845300"/>
          </a:xfrm>
          <a:prstGeom prst="rect">
            <a:avLst/>
          </a:prstGeom>
        </p:spPr>
      </p:pic>
    </p:spTree>
    <p:extLst>
      <p:ext uri="{BB962C8B-B14F-4D97-AF65-F5344CB8AC3E}">
        <p14:creationId xmlns:p14="http://schemas.microsoft.com/office/powerpoint/2010/main" val="185109854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077"/>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6350"/>
            <a:ext cx="12192000" cy="6845300"/>
          </a:xfrm>
          <a:prstGeom prst="rect">
            <a:avLst/>
          </a:prstGeom>
        </p:spPr>
      </p:pic>
    </p:spTree>
    <p:extLst>
      <p:ext uri="{BB962C8B-B14F-4D97-AF65-F5344CB8AC3E}">
        <p14:creationId xmlns:p14="http://schemas.microsoft.com/office/powerpoint/2010/main" val="52483835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079"/>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6350"/>
            <a:ext cx="12192000" cy="6845300"/>
          </a:xfrm>
          <a:prstGeom prst="rect">
            <a:avLst/>
          </a:prstGeom>
        </p:spPr>
      </p:pic>
    </p:spTree>
    <p:extLst>
      <p:ext uri="{BB962C8B-B14F-4D97-AF65-F5344CB8AC3E}">
        <p14:creationId xmlns:p14="http://schemas.microsoft.com/office/powerpoint/2010/main" val="180521196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080"/>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6350"/>
            <a:ext cx="12192000" cy="6845300"/>
          </a:xfrm>
          <a:prstGeom prst="rect">
            <a:avLst/>
          </a:prstGeom>
        </p:spPr>
      </p:pic>
    </p:spTree>
    <p:extLst>
      <p:ext uri="{BB962C8B-B14F-4D97-AF65-F5344CB8AC3E}">
        <p14:creationId xmlns:p14="http://schemas.microsoft.com/office/powerpoint/2010/main" val="789183237"/>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081"/>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6350"/>
            <a:ext cx="12192000" cy="6845300"/>
          </a:xfrm>
          <a:prstGeom prst="rect">
            <a:avLst/>
          </a:prstGeom>
        </p:spPr>
      </p:pic>
    </p:spTree>
    <p:extLst>
      <p:ext uri="{BB962C8B-B14F-4D97-AF65-F5344CB8AC3E}">
        <p14:creationId xmlns:p14="http://schemas.microsoft.com/office/powerpoint/2010/main" val="1041219280"/>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2019 WHW 087"/>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883223" y="265546"/>
            <a:ext cx="3609594" cy="6432940"/>
          </a:xfrm>
          <a:prstGeom prst="rect">
            <a:avLst/>
          </a:prstGeom>
          <a:ln>
            <a:noFill/>
          </a:ln>
          <a:effectLst>
            <a:outerShdw blurRad="292100" dist="139700" dir="2700000" algn="tl" rotWithShape="0">
              <a:srgbClr val="333333">
                <a:alpha val="65000"/>
              </a:srgbClr>
            </a:outerShdw>
          </a:effectLst>
        </p:spPr>
      </p:pic>
      <p:pic>
        <p:nvPicPr>
          <p:cNvPr id="4" name="Grafik 3" descr="2019 WHW 085"/>
          <p:cNvPicPr>
            <a:picLocks noGrp="1" noChangeAspect="1"/>
          </p:cNvPicPr>
          <p:nvPr isPhoto="1"/>
        </p:nvPicPr>
        <p:blipFill>
          <a:blip r:embed="rId3" cstate="email">
            <a:lum/>
            <a:extLst>
              <a:ext uri="{28A0092B-C50C-407E-A947-70E740481C1C}">
                <a14:useLocalDpi xmlns:a14="http://schemas.microsoft.com/office/drawing/2010/main"/>
              </a:ext>
            </a:extLst>
          </a:blip>
          <a:stretch>
            <a:fillRect/>
          </a:stretch>
        </p:blipFill>
        <p:spPr>
          <a:xfrm>
            <a:off x="5260445" y="187725"/>
            <a:ext cx="3748340" cy="6401209"/>
          </a:xfrm>
          <a:prstGeom prst="rect">
            <a:avLst/>
          </a:prstGeom>
          <a:ln>
            <a:noFill/>
          </a:ln>
          <a:effectLst>
            <a:outerShdw blurRad="292100" dist="139700" dir="2700000" algn="tl" rotWithShape="0">
              <a:srgbClr val="333333">
                <a:alpha val="65000"/>
              </a:srgbClr>
            </a:outerShdw>
          </a:effectLst>
        </p:spPr>
      </p:pic>
      <p:sp>
        <p:nvSpPr>
          <p:cNvPr id="2" name="Textfeld 1"/>
          <p:cNvSpPr txBox="1"/>
          <p:nvPr/>
        </p:nvSpPr>
        <p:spPr>
          <a:xfrm>
            <a:off x="9444847" y="5313491"/>
            <a:ext cx="2619334" cy="1384995"/>
          </a:xfrm>
          <a:prstGeom prst="rect">
            <a:avLst/>
          </a:prstGeom>
          <a:noFill/>
        </p:spPr>
        <p:txBody>
          <a:bodyPr wrap="square" rtlCol="0">
            <a:spAutoFit/>
          </a:bodyPr>
          <a:lstStyle/>
          <a:p>
            <a:r>
              <a:rPr lang="de-DE" sz="2800" dirty="0" err="1" smtClean="0">
                <a:latin typeface="Adobe Hebrew" panose="02040503050201020203" pitchFamily="18" charset="-79"/>
                <a:cs typeface="Adobe Hebrew" panose="02040503050201020203" pitchFamily="18" charset="-79"/>
              </a:rPr>
              <a:t>Arklet</a:t>
            </a:r>
            <a:r>
              <a:rPr lang="de-DE" sz="2800" dirty="0" smtClean="0">
                <a:latin typeface="Adobe Hebrew" panose="02040503050201020203" pitchFamily="18" charset="-79"/>
                <a:cs typeface="Adobe Hebrew" panose="02040503050201020203" pitchFamily="18" charset="-79"/>
              </a:rPr>
              <a:t> Wasserfall bei </a:t>
            </a:r>
            <a:r>
              <a:rPr lang="de-DE" sz="2800" dirty="0" err="1" smtClean="0">
                <a:latin typeface="Adobe Hebrew" panose="02040503050201020203" pitchFamily="18" charset="-79"/>
                <a:cs typeface="Adobe Hebrew" panose="02040503050201020203" pitchFamily="18" charset="-79"/>
              </a:rPr>
              <a:t>Inversnaid</a:t>
            </a:r>
            <a:endParaRPr lang="de-DE" sz="2800" dirty="0">
              <a:latin typeface="Adobe Hebrew" panose="02040503050201020203" pitchFamily="18" charset="-79"/>
              <a:cs typeface="Adobe Hebrew" panose="02040503050201020203" pitchFamily="18" charset="-79"/>
            </a:endParaRPr>
          </a:p>
        </p:txBody>
      </p:sp>
    </p:spTree>
    <p:extLst>
      <p:ext uri="{BB962C8B-B14F-4D97-AF65-F5344CB8AC3E}">
        <p14:creationId xmlns:p14="http://schemas.microsoft.com/office/powerpoint/2010/main" val="132937410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086"/>
          <p:cNvPicPr>
            <a:picLocks noGrp="1" noChangeAspect="1"/>
          </p:cNvPicPr>
          <p:nvPr isPhoto="1"/>
        </p:nvPicPr>
        <p:blipFill rotWithShape="1">
          <a:blip r:embed="rId2" cstate="email">
            <a:lum/>
            <a:extLst>
              <a:ext uri="{28A0092B-C50C-407E-A947-70E740481C1C}">
                <a14:useLocalDpi xmlns:a14="http://schemas.microsoft.com/office/drawing/2010/main"/>
              </a:ext>
            </a:extLst>
          </a:blip>
          <a:srcRect/>
          <a:stretch/>
        </p:blipFill>
        <p:spPr>
          <a:xfrm rot="16200000">
            <a:off x="2829096" y="1406479"/>
            <a:ext cx="6249205" cy="405803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65729896"/>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088"/>
          <p:cNvPicPr>
            <a:picLocks noGrp="1" noChangeAspect="1"/>
          </p:cNvPicPr>
          <p:nvPr isPhoto="1"/>
        </p:nvPicPr>
        <p:blipFill rotWithShape="1">
          <a:blip r:embed="rId2" cstate="email">
            <a:lum/>
            <a:extLst>
              <a:ext uri="{28A0092B-C50C-407E-A947-70E740481C1C}">
                <a14:useLocalDpi xmlns:a14="http://schemas.microsoft.com/office/drawing/2010/main"/>
              </a:ext>
            </a:extLst>
          </a:blip>
          <a:srcRect/>
          <a:stretch/>
        </p:blipFill>
        <p:spPr>
          <a:xfrm rot="5400000">
            <a:off x="3017747" y="1214967"/>
            <a:ext cx="6498607" cy="445039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4200873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013"/>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57041709"/>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093"/>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6350"/>
            <a:ext cx="12192000" cy="6845300"/>
          </a:xfrm>
          <a:prstGeom prst="rect">
            <a:avLst/>
          </a:prstGeom>
        </p:spPr>
      </p:pic>
    </p:spTree>
    <p:extLst>
      <p:ext uri="{BB962C8B-B14F-4D97-AF65-F5344CB8AC3E}">
        <p14:creationId xmlns:p14="http://schemas.microsoft.com/office/powerpoint/2010/main" val="2817247738"/>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095"/>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6350"/>
            <a:ext cx="12192000" cy="6845300"/>
          </a:xfrm>
          <a:prstGeom prst="rect">
            <a:avLst/>
          </a:prstGeom>
        </p:spPr>
      </p:pic>
    </p:spTree>
    <p:extLst>
      <p:ext uri="{BB962C8B-B14F-4D97-AF65-F5344CB8AC3E}">
        <p14:creationId xmlns:p14="http://schemas.microsoft.com/office/powerpoint/2010/main" val="925752038"/>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096"/>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6350"/>
            <a:ext cx="12192000" cy="6845300"/>
          </a:xfrm>
          <a:prstGeom prst="rect">
            <a:avLst/>
          </a:prstGeom>
        </p:spPr>
      </p:pic>
    </p:spTree>
    <p:extLst>
      <p:ext uri="{BB962C8B-B14F-4D97-AF65-F5344CB8AC3E}">
        <p14:creationId xmlns:p14="http://schemas.microsoft.com/office/powerpoint/2010/main" val="1742160958"/>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097"/>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6350"/>
            <a:ext cx="12192000" cy="6843713"/>
          </a:xfrm>
          <a:prstGeom prst="rect">
            <a:avLst/>
          </a:prstGeom>
        </p:spPr>
      </p:pic>
    </p:spTree>
    <p:extLst>
      <p:ext uri="{BB962C8B-B14F-4D97-AF65-F5344CB8AC3E}">
        <p14:creationId xmlns:p14="http://schemas.microsoft.com/office/powerpoint/2010/main" val="2615979356"/>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098"/>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6350"/>
            <a:ext cx="12192000" cy="6845300"/>
          </a:xfrm>
          <a:prstGeom prst="rect">
            <a:avLst/>
          </a:prstGeom>
        </p:spPr>
      </p:pic>
      <p:sp>
        <p:nvSpPr>
          <p:cNvPr id="4" name="Textfeld 3"/>
          <p:cNvSpPr txBox="1"/>
          <p:nvPr/>
        </p:nvSpPr>
        <p:spPr>
          <a:xfrm>
            <a:off x="1024128" y="5867419"/>
            <a:ext cx="4626588" cy="707886"/>
          </a:xfrm>
          <a:prstGeom prst="rect">
            <a:avLst/>
          </a:prstGeom>
          <a:noFill/>
        </p:spPr>
        <p:txBody>
          <a:bodyPr wrap="none" rtlCol="0">
            <a:spAutoFit/>
          </a:bodyPr>
          <a:lstStyle/>
          <a:p>
            <a:r>
              <a:rPr lang="de-DE" sz="4000" dirty="0" smtClean="0">
                <a:latin typeface="Adobe Hebrew" panose="02040503050201020203" pitchFamily="18" charset="-79"/>
                <a:cs typeface="Adobe Hebrew" panose="02040503050201020203" pitchFamily="18" charset="-79"/>
              </a:rPr>
              <a:t>Bärlauch in Massen !</a:t>
            </a:r>
            <a:endParaRPr lang="de-DE" sz="4000" dirty="0">
              <a:latin typeface="Adobe Hebrew" panose="02040503050201020203" pitchFamily="18" charset="-79"/>
              <a:cs typeface="Adobe Hebrew" panose="02040503050201020203" pitchFamily="18" charset="-79"/>
            </a:endParaRPr>
          </a:p>
        </p:txBody>
      </p:sp>
    </p:spTree>
    <p:extLst>
      <p:ext uri="{BB962C8B-B14F-4D97-AF65-F5344CB8AC3E}">
        <p14:creationId xmlns:p14="http://schemas.microsoft.com/office/powerpoint/2010/main" val="852685104"/>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099"/>
          <p:cNvPicPr>
            <a:picLocks noGrp="1" noChangeAspect="1"/>
          </p:cNvPicPr>
          <p:nvPr isPhoto="1"/>
        </p:nvPicPr>
        <p:blipFill rotWithShape="1">
          <a:blip r:embed="rId2" cstate="email">
            <a:lum/>
            <a:extLst>
              <a:ext uri="{28A0092B-C50C-407E-A947-70E740481C1C}">
                <a14:useLocalDpi xmlns:a14="http://schemas.microsoft.com/office/drawing/2010/main"/>
              </a:ext>
            </a:extLst>
          </a:blip>
          <a:srcRect/>
          <a:stretch/>
        </p:blipFill>
        <p:spPr>
          <a:xfrm rot="5400000">
            <a:off x="2877350" y="1013787"/>
            <a:ext cx="6521678" cy="4883212"/>
          </a:xfrm>
          <a:prstGeom prst="rect">
            <a:avLst/>
          </a:prstGeom>
          <a:ln w="19050">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32124446"/>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100"/>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6350"/>
            <a:ext cx="12192000" cy="6845300"/>
          </a:xfrm>
          <a:prstGeom prst="rect">
            <a:avLst/>
          </a:prstGeom>
        </p:spPr>
      </p:pic>
    </p:spTree>
    <p:extLst>
      <p:ext uri="{BB962C8B-B14F-4D97-AF65-F5344CB8AC3E}">
        <p14:creationId xmlns:p14="http://schemas.microsoft.com/office/powerpoint/2010/main" val="4227015289"/>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101"/>
          <p:cNvPicPr>
            <a:picLocks noGrp="1" noChangeAspect="1"/>
          </p:cNvPicPr>
          <p:nvPr isPhoto="1"/>
        </p:nvPicPr>
        <p:blipFill rotWithShape="1">
          <a:blip r:embed="rId3" cstate="email">
            <a:lum/>
            <a:extLst>
              <a:ext uri="{28A0092B-C50C-407E-A947-70E740481C1C}">
                <a14:useLocalDpi xmlns:a14="http://schemas.microsoft.com/office/drawing/2010/main"/>
              </a:ext>
            </a:extLst>
          </a:blip>
          <a:srcRect/>
          <a:stretch/>
        </p:blipFill>
        <p:spPr>
          <a:xfrm>
            <a:off x="-1" y="0"/>
            <a:ext cx="12208214" cy="6858000"/>
          </a:xfrm>
          <a:prstGeom prst="rect">
            <a:avLst/>
          </a:prstGeom>
        </p:spPr>
      </p:pic>
    </p:spTree>
    <p:extLst>
      <p:ext uri="{BB962C8B-B14F-4D97-AF65-F5344CB8AC3E}">
        <p14:creationId xmlns:p14="http://schemas.microsoft.com/office/powerpoint/2010/main" val="3567419697"/>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104"/>
          <p:cNvPicPr>
            <a:picLocks noGrp="1" noChangeAspect="1"/>
          </p:cNvPicPr>
          <p:nvPr isPhoto="1"/>
        </p:nvPicPr>
        <p:blipFill rotWithShape="1">
          <a:blip r:embed="rId3" cstate="email">
            <a:lum/>
            <a:extLst>
              <a:ext uri="{28A0092B-C50C-407E-A947-70E740481C1C}">
                <a14:useLocalDpi xmlns:a14="http://schemas.microsoft.com/office/drawing/2010/main"/>
              </a:ext>
            </a:extLst>
          </a:blip>
          <a:srcRect/>
          <a:stretch/>
        </p:blipFill>
        <p:spPr>
          <a:xfrm>
            <a:off x="-16857" y="0"/>
            <a:ext cx="12208857" cy="6857999"/>
          </a:xfrm>
          <a:prstGeom prst="rect">
            <a:avLst/>
          </a:prstGeom>
        </p:spPr>
      </p:pic>
    </p:spTree>
    <p:extLst>
      <p:ext uri="{BB962C8B-B14F-4D97-AF65-F5344CB8AC3E}">
        <p14:creationId xmlns:p14="http://schemas.microsoft.com/office/powerpoint/2010/main" val="3194325585"/>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105"/>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4763"/>
            <a:ext cx="12192000" cy="6846887"/>
          </a:xfrm>
          <a:prstGeom prst="rect">
            <a:avLst/>
          </a:prstGeom>
        </p:spPr>
      </p:pic>
    </p:spTree>
    <p:extLst>
      <p:ext uri="{BB962C8B-B14F-4D97-AF65-F5344CB8AC3E}">
        <p14:creationId xmlns:p14="http://schemas.microsoft.com/office/powerpoint/2010/main" val="237094103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012"/>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120798644"/>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108"/>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6350"/>
            <a:ext cx="12192000" cy="6845300"/>
          </a:xfrm>
          <a:prstGeom prst="rect">
            <a:avLst/>
          </a:prstGeom>
        </p:spPr>
      </p:pic>
    </p:spTree>
    <p:extLst>
      <p:ext uri="{BB962C8B-B14F-4D97-AF65-F5344CB8AC3E}">
        <p14:creationId xmlns:p14="http://schemas.microsoft.com/office/powerpoint/2010/main" val="4171792769"/>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112"/>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4865384" y="347860"/>
            <a:ext cx="4341822" cy="631325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50321016"/>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109"/>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4763"/>
            <a:ext cx="12192000" cy="6846887"/>
          </a:xfrm>
          <a:prstGeom prst="rect">
            <a:avLst/>
          </a:prstGeom>
        </p:spPr>
      </p:pic>
    </p:spTree>
    <p:extLst>
      <p:ext uri="{BB962C8B-B14F-4D97-AF65-F5344CB8AC3E}">
        <p14:creationId xmlns:p14="http://schemas.microsoft.com/office/powerpoint/2010/main" val="3822429293"/>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110"/>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6350"/>
            <a:ext cx="12192000" cy="6845300"/>
          </a:xfrm>
          <a:prstGeom prst="rect">
            <a:avLst/>
          </a:prstGeom>
        </p:spPr>
      </p:pic>
    </p:spTree>
    <p:extLst>
      <p:ext uri="{BB962C8B-B14F-4D97-AF65-F5344CB8AC3E}">
        <p14:creationId xmlns:p14="http://schemas.microsoft.com/office/powerpoint/2010/main" val="880588137"/>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111"/>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6350"/>
            <a:ext cx="12192000" cy="6845300"/>
          </a:xfrm>
          <a:prstGeom prst="rect">
            <a:avLst/>
          </a:prstGeom>
        </p:spPr>
      </p:pic>
    </p:spTree>
    <p:extLst>
      <p:ext uri="{BB962C8B-B14F-4D97-AF65-F5344CB8AC3E}">
        <p14:creationId xmlns:p14="http://schemas.microsoft.com/office/powerpoint/2010/main" val="1089681684"/>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113"/>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6350"/>
            <a:ext cx="12192000" cy="6845300"/>
          </a:xfrm>
          <a:prstGeom prst="rect">
            <a:avLst/>
          </a:prstGeom>
        </p:spPr>
      </p:pic>
    </p:spTree>
    <p:extLst>
      <p:ext uri="{BB962C8B-B14F-4D97-AF65-F5344CB8AC3E}">
        <p14:creationId xmlns:p14="http://schemas.microsoft.com/office/powerpoint/2010/main" val="766971001"/>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115"/>
          <p:cNvPicPr>
            <a:picLocks noGrp="1" noChangeAspect="1"/>
          </p:cNvPicPr>
          <p:nvPr isPhoto="1"/>
        </p:nvPicPr>
        <p:blipFill rotWithShape="1">
          <a:blip r:embed="rId3" cstate="email">
            <a:lum/>
            <a:extLst>
              <a:ext uri="{28A0092B-C50C-407E-A947-70E740481C1C}">
                <a14:useLocalDpi xmlns:a14="http://schemas.microsoft.com/office/drawing/2010/main"/>
              </a:ext>
            </a:extLst>
          </a:blip>
          <a:srcRect t="-258" r="-195" b="-378"/>
          <a:stretch/>
        </p:blipFill>
        <p:spPr>
          <a:xfrm>
            <a:off x="-1" y="-16870"/>
            <a:ext cx="12305490" cy="6950397"/>
          </a:xfrm>
          <a:prstGeom prst="rect">
            <a:avLst/>
          </a:prstGeom>
        </p:spPr>
      </p:pic>
    </p:spTree>
    <p:extLst>
      <p:ext uri="{BB962C8B-B14F-4D97-AF65-F5344CB8AC3E}">
        <p14:creationId xmlns:p14="http://schemas.microsoft.com/office/powerpoint/2010/main" val="4096142971"/>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114"/>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6350"/>
            <a:ext cx="12192000" cy="6845300"/>
          </a:xfrm>
          <a:prstGeom prst="rect">
            <a:avLst/>
          </a:prstGeom>
        </p:spPr>
      </p:pic>
      <p:sp>
        <p:nvSpPr>
          <p:cNvPr id="3" name="Textfeld 2"/>
          <p:cNvSpPr txBox="1"/>
          <p:nvPr/>
        </p:nvSpPr>
        <p:spPr>
          <a:xfrm>
            <a:off x="609600" y="5961888"/>
            <a:ext cx="7949612" cy="646331"/>
          </a:xfrm>
          <a:prstGeom prst="rect">
            <a:avLst/>
          </a:prstGeom>
          <a:noFill/>
        </p:spPr>
        <p:txBody>
          <a:bodyPr wrap="none" rtlCol="0">
            <a:spAutoFit/>
          </a:bodyPr>
          <a:lstStyle/>
          <a:p>
            <a:r>
              <a:rPr lang="de-DE" sz="3600" dirty="0" smtClean="0">
                <a:latin typeface="Adobe Hebrew" panose="02040503050201020203" pitchFamily="18" charset="-79"/>
                <a:cs typeface="Adobe Hebrew" panose="02040503050201020203" pitchFamily="18" charset="-79"/>
              </a:rPr>
              <a:t>Blick auf </a:t>
            </a:r>
            <a:r>
              <a:rPr lang="de-DE" sz="3600" dirty="0" err="1" smtClean="0">
                <a:latin typeface="Adobe Hebrew" panose="02040503050201020203" pitchFamily="18" charset="-79"/>
                <a:cs typeface="Adobe Hebrew" panose="02040503050201020203" pitchFamily="18" charset="-79"/>
              </a:rPr>
              <a:t>Ardlui</a:t>
            </a:r>
            <a:r>
              <a:rPr lang="de-DE" sz="3600" dirty="0" smtClean="0">
                <a:latin typeface="Adobe Hebrew" panose="02040503050201020203" pitchFamily="18" charset="-79"/>
                <a:cs typeface="Adobe Hebrew" panose="02040503050201020203" pitchFamily="18" charset="-79"/>
              </a:rPr>
              <a:t> auf der anderen Seeseite</a:t>
            </a:r>
            <a:endParaRPr lang="de-DE" sz="3600" dirty="0">
              <a:latin typeface="Adobe Hebrew" panose="02040503050201020203" pitchFamily="18" charset="-79"/>
              <a:cs typeface="Adobe Hebrew" panose="02040503050201020203" pitchFamily="18" charset="-79"/>
            </a:endParaRPr>
          </a:p>
        </p:txBody>
      </p:sp>
    </p:spTree>
    <p:extLst>
      <p:ext uri="{BB962C8B-B14F-4D97-AF65-F5344CB8AC3E}">
        <p14:creationId xmlns:p14="http://schemas.microsoft.com/office/powerpoint/2010/main" val="2794099193"/>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116"/>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6350"/>
            <a:ext cx="12192000" cy="6845300"/>
          </a:xfrm>
          <a:prstGeom prst="rect">
            <a:avLst/>
          </a:prstGeom>
        </p:spPr>
      </p:pic>
    </p:spTree>
    <p:extLst>
      <p:ext uri="{BB962C8B-B14F-4D97-AF65-F5344CB8AC3E}">
        <p14:creationId xmlns:p14="http://schemas.microsoft.com/office/powerpoint/2010/main" val="3736060243"/>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131"/>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6350"/>
            <a:ext cx="12192000" cy="6845300"/>
          </a:xfrm>
          <a:prstGeom prst="rect">
            <a:avLst/>
          </a:prstGeom>
        </p:spPr>
      </p:pic>
      <p:sp>
        <p:nvSpPr>
          <p:cNvPr id="3" name="Textfeld 2"/>
          <p:cNvSpPr txBox="1"/>
          <p:nvPr/>
        </p:nvSpPr>
        <p:spPr>
          <a:xfrm>
            <a:off x="548640" y="5815584"/>
            <a:ext cx="3417923" cy="707886"/>
          </a:xfrm>
          <a:prstGeom prst="rect">
            <a:avLst/>
          </a:prstGeom>
          <a:noFill/>
        </p:spPr>
        <p:txBody>
          <a:bodyPr wrap="none" rtlCol="0">
            <a:spAutoFit/>
          </a:bodyPr>
          <a:lstStyle/>
          <a:p>
            <a:r>
              <a:rPr lang="de-DE" sz="4000" dirty="0" err="1" smtClean="0">
                <a:latin typeface="Adobe Hebrew" panose="02040503050201020203" pitchFamily="18" charset="-79"/>
                <a:cs typeface="Adobe Hebrew" panose="02040503050201020203" pitchFamily="18" charset="-79"/>
              </a:rPr>
              <a:t>Beinglass</a:t>
            </a:r>
            <a:r>
              <a:rPr lang="de-DE" sz="4000" dirty="0" smtClean="0">
                <a:latin typeface="Adobe Hebrew" panose="02040503050201020203" pitchFamily="18" charset="-79"/>
                <a:cs typeface="Adobe Hebrew" panose="02040503050201020203" pitchFamily="18" charset="-79"/>
              </a:rPr>
              <a:t> Farm</a:t>
            </a:r>
            <a:endParaRPr lang="de-DE" sz="4000" dirty="0">
              <a:latin typeface="Adobe Hebrew" panose="02040503050201020203" pitchFamily="18" charset="-79"/>
              <a:cs typeface="Adobe Hebrew" panose="02040503050201020203" pitchFamily="18" charset="-79"/>
            </a:endParaRPr>
          </a:p>
        </p:txBody>
      </p:sp>
    </p:spTree>
    <p:extLst>
      <p:ext uri="{BB962C8B-B14F-4D97-AF65-F5344CB8AC3E}">
        <p14:creationId xmlns:p14="http://schemas.microsoft.com/office/powerpoint/2010/main" val="120089199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010"/>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693591927"/>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118"/>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6350"/>
            <a:ext cx="12192000" cy="6845300"/>
          </a:xfrm>
          <a:prstGeom prst="rect">
            <a:avLst/>
          </a:prstGeom>
        </p:spPr>
      </p:pic>
      <p:pic>
        <p:nvPicPr>
          <p:cNvPr id="3" name="Grafik 2" descr="2019 WHW 119"/>
          <p:cNvPicPr>
            <a:picLocks noGrp="1" noChangeAspect="1"/>
          </p:cNvPicPr>
          <p:nvPr isPhoto="1"/>
        </p:nvPicPr>
        <p:blipFill rotWithShape="1">
          <a:blip r:embed="rId3" cstate="email">
            <a:lum/>
            <a:extLst>
              <a:ext uri="{28A0092B-C50C-407E-A947-70E740481C1C}">
                <a14:useLocalDpi xmlns:a14="http://schemas.microsoft.com/office/drawing/2010/main"/>
              </a:ext>
            </a:extLst>
          </a:blip>
          <a:srcRect b="-15095"/>
          <a:stretch/>
        </p:blipFill>
        <p:spPr>
          <a:xfrm rot="5400000">
            <a:off x="-1069811" y="2307314"/>
            <a:ext cx="5670760" cy="4795736"/>
          </a:xfrm>
          <a:prstGeom prst="ellipse">
            <a:avLst/>
          </a:prstGeom>
          <a:ln w="127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4" name="Textfeld 3"/>
          <p:cNvSpPr txBox="1"/>
          <p:nvPr/>
        </p:nvSpPr>
        <p:spPr>
          <a:xfrm>
            <a:off x="226142" y="226783"/>
            <a:ext cx="4379725" cy="954107"/>
          </a:xfrm>
          <a:prstGeom prst="rect">
            <a:avLst/>
          </a:prstGeom>
          <a:noFill/>
        </p:spPr>
        <p:txBody>
          <a:bodyPr wrap="none" rtlCol="0">
            <a:spAutoFit/>
          </a:bodyPr>
          <a:lstStyle/>
          <a:p>
            <a:r>
              <a:rPr lang="de-DE" sz="2800" dirty="0" err="1" smtClean="0">
                <a:solidFill>
                  <a:schemeClr val="bg1"/>
                </a:solidFill>
                <a:latin typeface="Adobe Hebrew" panose="02040503050201020203" pitchFamily="18" charset="-79"/>
                <a:cs typeface="Adobe Hebrew" panose="02040503050201020203" pitchFamily="18" charset="-79"/>
              </a:rPr>
              <a:t>Drover‘s</a:t>
            </a:r>
            <a:r>
              <a:rPr lang="de-DE" sz="2800" dirty="0" smtClean="0">
                <a:solidFill>
                  <a:schemeClr val="bg1"/>
                </a:solidFill>
                <a:latin typeface="Adobe Hebrew" panose="02040503050201020203" pitchFamily="18" charset="-79"/>
                <a:cs typeface="Adobe Hebrew" panose="02040503050201020203" pitchFamily="18" charset="-79"/>
              </a:rPr>
              <a:t> Inn - </a:t>
            </a:r>
          </a:p>
          <a:p>
            <a:r>
              <a:rPr lang="de-DE" sz="2800" dirty="0">
                <a:solidFill>
                  <a:schemeClr val="bg1"/>
                </a:solidFill>
                <a:latin typeface="Adobe Hebrew" panose="02040503050201020203" pitchFamily="18" charset="-79"/>
                <a:cs typeface="Adobe Hebrew" panose="02040503050201020203" pitchFamily="18" charset="-79"/>
              </a:rPr>
              <a:t>d</a:t>
            </a:r>
            <a:r>
              <a:rPr lang="de-DE" sz="2800" dirty="0" smtClean="0">
                <a:solidFill>
                  <a:schemeClr val="bg1"/>
                </a:solidFill>
                <a:latin typeface="Adobe Hebrew" panose="02040503050201020203" pitchFamily="18" charset="-79"/>
                <a:cs typeface="Adobe Hebrew" panose="02040503050201020203" pitchFamily="18" charset="-79"/>
              </a:rPr>
              <a:t>er älteste Pub Schottlands !</a:t>
            </a:r>
            <a:endParaRPr lang="de-DE" sz="2800" dirty="0">
              <a:solidFill>
                <a:schemeClr val="bg1"/>
              </a:solidFill>
              <a:latin typeface="Adobe Hebrew" panose="02040503050201020203" pitchFamily="18" charset="-79"/>
              <a:cs typeface="Adobe Hebrew" panose="02040503050201020203" pitchFamily="18" charset="-79"/>
            </a:endParaRPr>
          </a:p>
        </p:txBody>
      </p:sp>
    </p:spTree>
    <p:extLst>
      <p:ext uri="{BB962C8B-B14F-4D97-AF65-F5344CB8AC3E}">
        <p14:creationId xmlns:p14="http://schemas.microsoft.com/office/powerpoint/2010/main" val="1864434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120"/>
          <p:cNvPicPr>
            <a:picLocks noGrp="1" noChangeAspect="1"/>
          </p:cNvPicPr>
          <p:nvPr isPhoto="1"/>
        </p:nvPicPr>
        <p:blipFill rotWithShape="1">
          <a:blip r:embed="rId2" cstate="email">
            <a:lum/>
            <a:extLst>
              <a:ext uri="{28A0092B-C50C-407E-A947-70E740481C1C}">
                <a14:useLocalDpi xmlns:a14="http://schemas.microsoft.com/office/drawing/2010/main"/>
              </a:ext>
            </a:extLst>
          </a:blip>
          <a:srcRect/>
          <a:stretch/>
        </p:blipFill>
        <p:spPr>
          <a:xfrm rot="5400000">
            <a:off x="5146622" y="1349704"/>
            <a:ext cx="6352160" cy="4080782"/>
          </a:xfrm>
          <a:prstGeom prst="rect">
            <a:avLst/>
          </a:prstGeom>
          <a:ln>
            <a:noFill/>
          </a:ln>
          <a:effectLst>
            <a:outerShdw blurRad="292100" dist="139700" dir="2700000" algn="tl" rotWithShape="0">
              <a:srgbClr val="333333">
                <a:alpha val="65000"/>
              </a:srgbClr>
            </a:outerShdw>
          </a:effectLst>
        </p:spPr>
      </p:pic>
      <p:pic>
        <p:nvPicPr>
          <p:cNvPr id="3" name="Grafik 2" descr="2019 WHW 121"/>
          <p:cNvPicPr>
            <a:picLocks noGrp="1" noChangeAspect="1"/>
          </p:cNvPicPr>
          <p:nvPr isPhoto="1"/>
        </p:nvPicPr>
        <p:blipFill rotWithShape="1">
          <a:blip r:embed="rId3" cstate="email">
            <a:lum/>
            <a:extLst>
              <a:ext uri="{28A0092B-C50C-407E-A947-70E740481C1C}">
                <a14:useLocalDpi xmlns:a14="http://schemas.microsoft.com/office/drawing/2010/main"/>
              </a:ext>
            </a:extLst>
          </a:blip>
          <a:srcRect/>
          <a:stretch/>
        </p:blipFill>
        <p:spPr>
          <a:xfrm>
            <a:off x="925156" y="1508498"/>
            <a:ext cx="4649694" cy="4397800"/>
          </a:xfrm>
          <a:prstGeom prst="rect">
            <a:avLst/>
          </a:prstGeom>
          <a:ln>
            <a:noFill/>
          </a:ln>
          <a:effectLst>
            <a:outerShdw blurRad="292100" dist="139700" dir="2700000" algn="tl" rotWithShape="0">
              <a:srgbClr val="333333">
                <a:alpha val="65000"/>
              </a:srgbClr>
            </a:outerShdw>
          </a:effectLst>
        </p:spPr>
      </p:pic>
      <p:sp>
        <p:nvSpPr>
          <p:cNvPr id="4" name="Textfeld 3"/>
          <p:cNvSpPr txBox="1"/>
          <p:nvPr/>
        </p:nvSpPr>
        <p:spPr>
          <a:xfrm>
            <a:off x="2564091" y="6042955"/>
            <a:ext cx="2577950" cy="523220"/>
          </a:xfrm>
          <a:prstGeom prst="rect">
            <a:avLst/>
          </a:prstGeom>
          <a:noFill/>
        </p:spPr>
        <p:txBody>
          <a:bodyPr wrap="none" rtlCol="0">
            <a:spAutoFit/>
          </a:bodyPr>
          <a:lstStyle/>
          <a:p>
            <a:r>
              <a:rPr lang="de-DE" sz="2800" dirty="0" smtClean="0">
                <a:latin typeface="Adobe Hebrew" panose="02040503050201020203" pitchFamily="18" charset="-79"/>
                <a:cs typeface="Adobe Hebrew" panose="02040503050201020203" pitchFamily="18" charset="-79"/>
              </a:rPr>
              <a:t>… von innen….</a:t>
            </a:r>
            <a:endParaRPr lang="de-DE" sz="2800" dirty="0">
              <a:latin typeface="Adobe Hebrew" panose="02040503050201020203" pitchFamily="18" charset="-79"/>
              <a:cs typeface="Adobe Hebrew" panose="02040503050201020203" pitchFamily="18" charset="-79"/>
            </a:endParaRPr>
          </a:p>
        </p:txBody>
      </p:sp>
    </p:spTree>
    <p:extLst>
      <p:ext uri="{BB962C8B-B14F-4D97-AF65-F5344CB8AC3E}">
        <p14:creationId xmlns:p14="http://schemas.microsoft.com/office/powerpoint/2010/main" val="578000370"/>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123"/>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6350"/>
            <a:ext cx="12192000" cy="6845300"/>
          </a:xfrm>
          <a:prstGeom prst="rect">
            <a:avLst/>
          </a:prstGeom>
        </p:spPr>
      </p:pic>
    </p:spTree>
    <p:extLst>
      <p:ext uri="{BB962C8B-B14F-4D97-AF65-F5344CB8AC3E}">
        <p14:creationId xmlns:p14="http://schemas.microsoft.com/office/powerpoint/2010/main" val="1735929130"/>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128"/>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9525"/>
            <a:ext cx="12192000" cy="6838950"/>
          </a:xfrm>
          <a:prstGeom prst="rect">
            <a:avLst/>
          </a:prstGeom>
        </p:spPr>
      </p:pic>
    </p:spTree>
    <p:extLst>
      <p:ext uri="{BB962C8B-B14F-4D97-AF65-F5344CB8AC3E}">
        <p14:creationId xmlns:p14="http://schemas.microsoft.com/office/powerpoint/2010/main" val="656652437"/>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130"/>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6350"/>
            <a:ext cx="12192000" cy="6845300"/>
          </a:xfrm>
          <a:prstGeom prst="rect">
            <a:avLst/>
          </a:prstGeom>
        </p:spPr>
      </p:pic>
      <p:sp>
        <p:nvSpPr>
          <p:cNvPr id="3" name="Textfeld 2"/>
          <p:cNvSpPr txBox="1"/>
          <p:nvPr/>
        </p:nvSpPr>
        <p:spPr>
          <a:xfrm>
            <a:off x="517455" y="5162302"/>
            <a:ext cx="6271269" cy="1600438"/>
          </a:xfrm>
          <a:prstGeom prst="rect">
            <a:avLst/>
          </a:prstGeom>
          <a:noFill/>
        </p:spPr>
        <p:txBody>
          <a:bodyPr wrap="none" rtlCol="0">
            <a:spAutoFit/>
          </a:bodyPr>
          <a:lstStyle/>
          <a:p>
            <a:r>
              <a:rPr lang="de-DE" sz="4800" dirty="0" smtClean="0">
                <a:latin typeface="Adobe Hebrew" panose="02040503050201020203" pitchFamily="18" charset="-79"/>
                <a:cs typeface="Adobe Hebrew" panose="02040503050201020203" pitchFamily="18" charset="-79"/>
              </a:rPr>
              <a:t>4. Tag</a:t>
            </a:r>
          </a:p>
          <a:p>
            <a:r>
              <a:rPr lang="de-DE" sz="3200" dirty="0" err="1" smtClean="0">
                <a:latin typeface="Adobe Hebrew" panose="02040503050201020203" pitchFamily="18" charset="-79"/>
                <a:cs typeface="Adobe Hebrew" panose="02040503050201020203" pitchFamily="18" charset="-79"/>
              </a:rPr>
              <a:t>Beinglass</a:t>
            </a:r>
            <a:r>
              <a:rPr lang="de-DE" sz="3200" dirty="0" smtClean="0">
                <a:latin typeface="Adobe Hebrew" panose="02040503050201020203" pitchFamily="18" charset="-79"/>
                <a:cs typeface="Adobe Hebrew" panose="02040503050201020203" pitchFamily="18" charset="-79"/>
              </a:rPr>
              <a:t> Farm – </a:t>
            </a:r>
            <a:r>
              <a:rPr lang="de-DE" sz="3200" dirty="0" err="1" smtClean="0">
                <a:latin typeface="Adobe Hebrew" panose="02040503050201020203" pitchFamily="18" charset="-79"/>
                <a:cs typeface="Adobe Hebrew" panose="02040503050201020203" pitchFamily="18" charset="-79"/>
              </a:rPr>
              <a:t>Tyndrum</a:t>
            </a:r>
            <a:r>
              <a:rPr lang="de-DE" sz="3200" dirty="0" smtClean="0">
                <a:latin typeface="Adobe Hebrew" panose="02040503050201020203" pitchFamily="18" charset="-79"/>
                <a:cs typeface="Adobe Hebrew" panose="02040503050201020203" pitchFamily="18" charset="-79"/>
              </a:rPr>
              <a:t> (20 km)</a:t>
            </a:r>
          </a:p>
          <a:p>
            <a:endParaRPr lang="de-DE" dirty="0"/>
          </a:p>
        </p:txBody>
      </p:sp>
    </p:spTree>
    <p:extLst>
      <p:ext uri="{BB962C8B-B14F-4D97-AF65-F5344CB8AC3E}">
        <p14:creationId xmlns:p14="http://schemas.microsoft.com/office/powerpoint/2010/main" val="2330185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105"/>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340705" y="226494"/>
            <a:ext cx="4453106" cy="6225702"/>
          </a:xfrm>
          <a:prstGeom prst="rect">
            <a:avLst/>
          </a:prstGeom>
        </p:spPr>
      </p:pic>
      <p:pic>
        <p:nvPicPr>
          <p:cNvPr id="3" name="Grafik 2" descr="2019 WHW 106"/>
          <p:cNvPicPr>
            <a:picLocks noGrp="1" noChangeAspect="1"/>
          </p:cNvPicPr>
          <p:nvPr isPhoto="1"/>
        </p:nvPicPr>
        <p:blipFill rotWithShape="1">
          <a:blip r:embed="rId3" cstate="email">
            <a:lum/>
            <a:extLst>
              <a:ext uri="{28A0092B-C50C-407E-A947-70E740481C1C}">
                <a14:useLocalDpi xmlns:a14="http://schemas.microsoft.com/office/drawing/2010/main"/>
              </a:ext>
            </a:extLst>
          </a:blip>
          <a:srcRect/>
          <a:stretch/>
        </p:blipFill>
        <p:spPr>
          <a:xfrm>
            <a:off x="5058384" y="226494"/>
            <a:ext cx="6702357" cy="5084808"/>
          </a:xfrm>
          <a:prstGeom prst="rect">
            <a:avLst/>
          </a:prstGeom>
        </p:spPr>
      </p:pic>
      <p:sp>
        <p:nvSpPr>
          <p:cNvPr id="4" name="Textfeld 3"/>
          <p:cNvSpPr txBox="1"/>
          <p:nvPr/>
        </p:nvSpPr>
        <p:spPr>
          <a:xfrm>
            <a:off x="5171405" y="5599522"/>
            <a:ext cx="6589336" cy="1015663"/>
          </a:xfrm>
          <a:prstGeom prst="rect">
            <a:avLst/>
          </a:prstGeom>
          <a:noFill/>
        </p:spPr>
        <p:txBody>
          <a:bodyPr wrap="square" rtlCol="0">
            <a:spAutoFit/>
          </a:bodyPr>
          <a:lstStyle/>
          <a:p>
            <a:r>
              <a:rPr lang="de-DE" sz="2000" dirty="0" smtClean="0">
                <a:latin typeface="Adobe Hebrew" panose="02040503050201020203" pitchFamily="18" charset="-79"/>
                <a:cs typeface="Adobe Hebrew" panose="02040503050201020203" pitchFamily="18" charset="-79"/>
              </a:rPr>
              <a:t>In den letzten Tagen habe ich mit David aus Schottland, Luis aus Portugal (lebt in Eindhoven) und Sara aus St. Gallen (lebt in Hamburg) meine Abende  verbracht…</a:t>
            </a:r>
            <a:endParaRPr lang="de-DE" sz="2000" dirty="0">
              <a:latin typeface="Adobe Hebrew" panose="02040503050201020203" pitchFamily="18" charset="-79"/>
              <a:cs typeface="Adobe Hebrew" panose="02040503050201020203" pitchFamily="18" charset="-79"/>
            </a:endParaRPr>
          </a:p>
        </p:txBody>
      </p:sp>
    </p:spTree>
    <p:extLst>
      <p:ext uri="{BB962C8B-B14F-4D97-AF65-F5344CB8AC3E}">
        <p14:creationId xmlns:p14="http://schemas.microsoft.com/office/powerpoint/2010/main" val="1908491643"/>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rotWithShape="1">
          <a:blip r:embed="rId2" cstate="email">
            <a:extLst>
              <a:ext uri="{28A0092B-C50C-407E-A947-70E740481C1C}">
                <a14:useLocalDpi xmlns:a14="http://schemas.microsoft.com/office/drawing/2010/main"/>
              </a:ext>
            </a:extLst>
          </a:blip>
          <a:srcRect b="-285"/>
          <a:stretch/>
        </p:blipFill>
        <p:spPr>
          <a:xfrm>
            <a:off x="-175098" y="0"/>
            <a:ext cx="12334672" cy="6858000"/>
          </a:xfrm>
          <a:prstGeom prst="rect">
            <a:avLst/>
          </a:prstGeom>
        </p:spPr>
      </p:pic>
    </p:spTree>
    <p:extLst>
      <p:ext uri="{BB962C8B-B14F-4D97-AF65-F5344CB8AC3E}">
        <p14:creationId xmlns:p14="http://schemas.microsoft.com/office/powerpoint/2010/main" val="2854296896"/>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108"/>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6350"/>
            <a:ext cx="12192000" cy="6845300"/>
          </a:xfrm>
          <a:prstGeom prst="rect">
            <a:avLst/>
          </a:prstGeom>
        </p:spPr>
      </p:pic>
      <p:sp>
        <p:nvSpPr>
          <p:cNvPr id="3" name="Textfeld 2"/>
          <p:cNvSpPr txBox="1"/>
          <p:nvPr/>
        </p:nvSpPr>
        <p:spPr>
          <a:xfrm>
            <a:off x="377072" y="6014301"/>
            <a:ext cx="5561815" cy="523220"/>
          </a:xfrm>
          <a:prstGeom prst="rect">
            <a:avLst/>
          </a:prstGeom>
          <a:noFill/>
        </p:spPr>
        <p:txBody>
          <a:bodyPr wrap="square" rtlCol="0">
            <a:spAutoFit/>
          </a:bodyPr>
          <a:lstStyle/>
          <a:p>
            <a:r>
              <a:rPr lang="de-DE" sz="2800" dirty="0" smtClean="0">
                <a:latin typeface="Adobe Hebrew" panose="02040503050201020203" pitchFamily="18" charset="-79"/>
                <a:cs typeface="Adobe Hebrew" panose="02040503050201020203" pitchFamily="18" charset="-79"/>
              </a:rPr>
              <a:t>entlang des </a:t>
            </a:r>
            <a:r>
              <a:rPr lang="de-DE" sz="2800" dirty="0" err="1" smtClean="0">
                <a:latin typeface="Adobe Hebrew" panose="02040503050201020203" pitchFamily="18" charset="-79"/>
                <a:cs typeface="Adobe Hebrew" panose="02040503050201020203" pitchFamily="18" charset="-79"/>
              </a:rPr>
              <a:t>Falloch</a:t>
            </a:r>
            <a:r>
              <a:rPr lang="de-DE" sz="2800" dirty="0" smtClean="0">
                <a:latin typeface="Adobe Hebrew" panose="02040503050201020203" pitchFamily="18" charset="-79"/>
                <a:cs typeface="Adobe Hebrew" panose="02040503050201020203" pitchFamily="18" charset="-79"/>
              </a:rPr>
              <a:t> River</a:t>
            </a:r>
            <a:endParaRPr lang="de-DE" sz="2800" dirty="0">
              <a:latin typeface="Adobe Hebrew" panose="02040503050201020203" pitchFamily="18" charset="-79"/>
              <a:cs typeface="Adobe Hebrew" panose="02040503050201020203" pitchFamily="18" charset="-79"/>
            </a:endParaRPr>
          </a:p>
        </p:txBody>
      </p:sp>
    </p:spTree>
    <p:extLst>
      <p:ext uri="{BB962C8B-B14F-4D97-AF65-F5344CB8AC3E}">
        <p14:creationId xmlns:p14="http://schemas.microsoft.com/office/powerpoint/2010/main" val="633763609"/>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109"/>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6350"/>
            <a:ext cx="12192000" cy="6845300"/>
          </a:xfrm>
          <a:prstGeom prst="rect">
            <a:avLst/>
          </a:prstGeom>
        </p:spPr>
      </p:pic>
    </p:spTree>
    <p:extLst>
      <p:ext uri="{BB962C8B-B14F-4D97-AF65-F5344CB8AC3E}">
        <p14:creationId xmlns:p14="http://schemas.microsoft.com/office/powerpoint/2010/main" val="2357450304"/>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2019 WHW 110"/>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6350"/>
            <a:ext cx="12192000" cy="6845300"/>
          </a:xfrm>
          <a:prstGeom prst="rect">
            <a:avLst/>
          </a:prstGeom>
        </p:spPr>
      </p:pic>
    </p:spTree>
    <p:extLst>
      <p:ext uri="{BB962C8B-B14F-4D97-AF65-F5344CB8AC3E}">
        <p14:creationId xmlns:p14="http://schemas.microsoft.com/office/powerpoint/2010/main" val="166495109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1030</Words>
  <Application>Microsoft Office PowerPoint</Application>
  <PresentationFormat>Breitbild</PresentationFormat>
  <Paragraphs>153</Paragraphs>
  <Slides>364</Slides>
  <Notes>5</Notes>
  <HiddenSlides>0</HiddenSlides>
  <MMClips>2</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364</vt:i4>
      </vt:variant>
    </vt:vector>
  </HeadingPairs>
  <TitlesOfParts>
    <vt:vector size="369" baseType="lpstr">
      <vt:lpstr>Adobe Hebrew</vt:lpstr>
      <vt:lpstr>Calibri</vt:lpstr>
      <vt:lpstr>Arial</vt:lpstr>
      <vt:lpstr>Calibri Light</vt:lpstr>
      <vt:lpstr>Office</vt:lpstr>
      <vt:lpstr>West Highland Way</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HP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West Highland Way</dc:title>
  <dc:creator>Susanne</dc:creator>
  <cp:lastModifiedBy>Susanne</cp:lastModifiedBy>
  <cp:revision>86</cp:revision>
  <dcterms:created xsi:type="dcterms:W3CDTF">2019-04-28T12:50:39Z</dcterms:created>
  <dcterms:modified xsi:type="dcterms:W3CDTF">2020-01-13T17:48:43Z</dcterms:modified>
</cp:coreProperties>
</file>